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83" r:id="rId12"/>
    <p:sldId id="284" r:id="rId13"/>
    <p:sldId id="285" r:id="rId14"/>
    <p:sldId id="286" r:id="rId15"/>
    <p:sldId id="287" r:id="rId16"/>
    <p:sldId id="288" r:id="rId17"/>
    <p:sldId id="281" r:id="rId18"/>
    <p:sldId id="267" r:id="rId19"/>
    <p:sldId id="294" r:id="rId20"/>
    <p:sldId id="295" r:id="rId21"/>
    <p:sldId id="296" r:id="rId22"/>
    <p:sldId id="297" r:id="rId23"/>
    <p:sldId id="290" r:id="rId24"/>
    <p:sldId id="291" r:id="rId25"/>
    <p:sldId id="268" r:id="rId26"/>
    <p:sldId id="269" r:id="rId27"/>
    <p:sldId id="289" r:id="rId28"/>
    <p:sldId id="298" r:id="rId29"/>
    <p:sldId id="271" r:id="rId30"/>
    <p:sldId id="272" r:id="rId31"/>
    <p:sldId id="273" r:id="rId32"/>
    <p:sldId id="274" r:id="rId33"/>
    <p:sldId id="293" r:id="rId34"/>
    <p:sldId id="275" r:id="rId35"/>
    <p:sldId id="276" r:id="rId36"/>
    <p:sldId id="277" r:id="rId37"/>
    <p:sldId id="278" r:id="rId38"/>
    <p:sldId id="292" r:id="rId39"/>
    <p:sldId id="279" r:id="rId40"/>
    <p:sldId id="280" r:id="rId41"/>
    <p:sldId id="282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E24F40-F43C-4B87-A062-48C220B580EE}" v="65" dt="2025-04-25T02:42:10.2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844" autoAdjust="0"/>
  </p:normalViewPr>
  <p:slideViewPr>
    <p:cSldViewPr snapToGrid="0">
      <p:cViewPr varScale="1">
        <p:scale>
          <a:sx n="68" d="100"/>
          <a:sy n="68" d="100"/>
        </p:scale>
        <p:origin x="9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Hoerger" userId="802d37494b1a8a6e" providerId="LiveId" clId="{BE59127D-4333-4464-B9A1-2386E88EDA6B}"/>
    <pc:docChg chg="undo custSel addSld modSld modShowInfo">
      <pc:chgData name="Thomas Hoerger" userId="802d37494b1a8a6e" providerId="LiveId" clId="{BE59127D-4333-4464-B9A1-2386E88EDA6B}" dt="2025-03-28T04:08:10.211" v="483" actId="14100"/>
      <pc:docMkLst>
        <pc:docMk/>
      </pc:docMkLst>
      <pc:sldChg chg="modSp mod">
        <pc:chgData name="Thomas Hoerger" userId="802d37494b1a8a6e" providerId="LiveId" clId="{BE59127D-4333-4464-B9A1-2386E88EDA6B}" dt="2025-03-28T03:44:54.167" v="151" actId="27636"/>
        <pc:sldMkLst>
          <pc:docMk/>
          <pc:sldMk cId="2514981511" sldId="256"/>
        </pc:sldMkLst>
        <pc:spChg chg="mod">
          <ac:chgData name="Thomas Hoerger" userId="802d37494b1a8a6e" providerId="LiveId" clId="{BE59127D-4333-4464-B9A1-2386E88EDA6B}" dt="2025-03-28T03:44:54.167" v="151" actId="27636"/>
          <ac:spMkLst>
            <pc:docMk/>
            <pc:sldMk cId="2514981511" sldId="256"/>
            <ac:spMk id="2" creationId="{1BC65497-BD0F-528F-E7EF-496FB5C9E9F5}"/>
          </ac:spMkLst>
        </pc:spChg>
      </pc:sldChg>
      <pc:sldChg chg="addSp delSp modSp mod">
        <pc:chgData name="Thomas Hoerger" userId="802d37494b1a8a6e" providerId="LiveId" clId="{BE59127D-4333-4464-B9A1-2386E88EDA6B}" dt="2025-03-28T03:35:54.813" v="37" actId="1076"/>
        <pc:sldMkLst>
          <pc:docMk/>
          <pc:sldMk cId="990358638" sldId="257"/>
        </pc:sldMkLst>
        <pc:spChg chg="mod">
          <ac:chgData name="Thomas Hoerger" userId="802d37494b1a8a6e" providerId="LiveId" clId="{BE59127D-4333-4464-B9A1-2386E88EDA6B}" dt="2025-03-28T03:35:41.196" v="33" actId="20577"/>
          <ac:spMkLst>
            <pc:docMk/>
            <pc:sldMk cId="990358638" sldId="257"/>
            <ac:spMk id="3" creationId="{A56C989F-1BF2-4490-A5BA-4B6359BBC1F1}"/>
          </ac:spMkLst>
        </pc:spChg>
      </pc:sldChg>
      <pc:sldChg chg="addSp delSp modSp mod">
        <pc:chgData name="Thomas Hoerger" userId="802d37494b1a8a6e" providerId="LiveId" clId="{BE59127D-4333-4464-B9A1-2386E88EDA6B}" dt="2025-03-28T03:41:42.744" v="76" actId="1076"/>
        <pc:sldMkLst>
          <pc:docMk/>
          <pc:sldMk cId="1617305497" sldId="259"/>
        </pc:sldMkLst>
        <pc:spChg chg="mod">
          <ac:chgData name="Thomas Hoerger" userId="802d37494b1a8a6e" providerId="LiveId" clId="{BE59127D-4333-4464-B9A1-2386E88EDA6B}" dt="2025-03-28T03:41:42.744" v="76" actId="1076"/>
          <ac:spMkLst>
            <pc:docMk/>
            <pc:sldMk cId="1617305497" sldId="259"/>
            <ac:spMk id="3" creationId="{4D532838-4B15-8E4D-9303-916F86AA9513}"/>
          </ac:spMkLst>
        </pc:spChg>
      </pc:sldChg>
      <pc:sldChg chg="addSp delSp modSp mod">
        <pc:chgData name="Thomas Hoerger" userId="802d37494b1a8a6e" providerId="LiveId" clId="{BE59127D-4333-4464-B9A1-2386E88EDA6B}" dt="2025-03-28T03:42:41.236" v="98" actId="20577"/>
        <pc:sldMkLst>
          <pc:docMk/>
          <pc:sldMk cId="4062634896" sldId="260"/>
        </pc:sldMkLst>
        <pc:spChg chg="mod">
          <ac:chgData name="Thomas Hoerger" userId="802d37494b1a8a6e" providerId="LiveId" clId="{BE59127D-4333-4464-B9A1-2386E88EDA6B}" dt="2025-03-28T03:42:41.236" v="98" actId="20577"/>
          <ac:spMkLst>
            <pc:docMk/>
            <pc:sldMk cId="4062634896" sldId="260"/>
            <ac:spMk id="3" creationId="{8B1A3F0E-6691-8251-B0BB-7D9E25814882}"/>
          </ac:spMkLst>
        </pc:spChg>
      </pc:sldChg>
      <pc:sldChg chg="addSp delSp modSp mod">
        <pc:chgData name="Thomas Hoerger" userId="802d37494b1a8a6e" providerId="LiveId" clId="{BE59127D-4333-4464-B9A1-2386E88EDA6B}" dt="2025-03-28T03:44:06.004" v="144" actId="1076"/>
        <pc:sldMkLst>
          <pc:docMk/>
          <pc:sldMk cId="2676170568" sldId="261"/>
        </pc:sldMkLst>
        <pc:spChg chg="mod">
          <ac:chgData name="Thomas Hoerger" userId="802d37494b1a8a6e" providerId="LiveId" clId="{BE59127D-4333-4464-B9A1-2386E88EDA6B}" dt="2025-03-28T03:44:06.004" v="144" actId="1076"/>
          <ac:spMkLst>
            <pc:docMk/>
            <pc:sldMk cId="2676170568" sldId="261"/>
            <ac:spMk id="3" creationId="{42B672BF-15D8-7D22-2307-A58AC2A79DAC}"/>
          </ac:spMkLst>
        </pc:spChg>
      </pc:sldChg>
      <pc:sldChg chg="addSp delSp modSp mod">
        <pc:chgData name="Thomas Hoerger" userId="802d37494b1a8a6e" providerId="LiveId" clId="{BE59127D-4333-4464-B9A1-2386E88EDA6B}" dt="2025-03-28T03:43:58.982" v="143" actId="1076"/>
        <pc:sldMkLst>
          <pc:docMk/>
          <pc:sldMk cId="359022743" sldId="262"/>
        </pc:sldMkLst>
        <pc:spChg chg="mod">
          <ac:chgData name="Thomas Hoerger" userId="802d37494b1a8a6e" providerId="LiveId" clId="{BE59127D-4333-4464-B9A1-2386E88EDA6B}" dt="2025-03-28T03:43:58.982" v="143" actId="1076"/>
          <ac:spMkLst>
            <pc:docMk/>
            <pc:sldMk cId="359022743" sldId="262"/>
            <ac:spMk id="3" creationId="{2FB8512B-717D-3DD8-0659-4CF242F922DB}"/>
          </ac:spMkLst>
        </pc:spChg>
      </pc:sldChg>
      <pc:sldChg chg="addSp delSp modSp mod">
        <pc:chgData name="Thomas Hoerger" userId="802d37494b1a8a6e" providerId="LiveId" clId="{BE59127D-4333-4464-B9A1-2386E88EDA6B}" dt="2025-03-28T03:45:32.942" v="165" actId="1076"/>
        <pc:sldMkLst>
          <pc:docMk/>
          <pc:sldMk cId="2340169098" sldId="263"/>
        </pc:sldMkLst>
        <pc:spChg chg="mod">
          <ac:chgData name="Thomas Hoerger" userId="802d37494b1a8a6e" providerId="LiveId" clId="{BE59127D-4333-4464-B9A1-2386E88EDA6B}" dt="2025-03-28T03:45:14.431" v="157" actId="20577"/>
          <ac:spMkLst>
            <pc:docMk/>
            <pc:sldMk cId="2340169098" sldId="263"/>
            <ac:spMk id="3" creationId="{CD52DAB7-0CEF-3E16-12CF-9B1B81193618}"/>
          </ac:spMkLst>
        </pc:spChg>
      </pc:sldChg>
      <pc:sldChg chg="addSp delSp modSp mod">
        <pc:chgData name="Thomas Hoerger" userId="802d37494b1a8a6e" providerId="LiveId" clId="{BE59127D-4333-4464-B9A1-2386E88EDA6B}" dt="2025-03-28T03:46:14.363" v="180" actId="1076"/>
        <pc:sldMkLst>
          <pc:docMk/>
          <pc:sldMk cId="418610963" sldId="264"/>
        </pc:sldMkLst>
        <pc:spChg chg="mod">
          <ac:chgData name="Thomas Hoerger" userId="802d37494b1a8a6e" providerId="LiveId" clId="{BE59127D-4333-4464-B9A1-2386E88EDA6B}" dt="2025-03-28T03:45:47.635" v="172" actId="20577"/>
          <ac:spMkLst>
            <pc:docMk/>
            <pc:sldMk cId="418610963" sldId="264"/>
            <ac:spMk id="3" creationId="{D4649F24-575C-85ED-23F9-625CBFB79C54}"/>
          </ac:spMkLst>
        </pc:spChg>
      </pc:sldChg>
      <pc:sldChg chg="addSp delSp modSp mod">
        <pc:chgData name="Thomas Hoerger" userId="802d37494b1a8a6e" providerId="LiveId" clId="{BE59127D-4333-4464-B9A1-2386E88EDA6B}" dt="2025-03-28T03:46:59.171" v="193" actId="1076"/>
        <pc:sldMkLst>
          <pc:docMk/>
          <pc:sldMk cId="3065903969" sldId="265"/>
        </pc:sldMkLst>
        <pc:spChg chg="mod">
          <ac:chgData name="Thomas Hoerger" userId="802d37494b1a8a6e" providerId="LiveId" clId="{BE59127D-4333-4464-B9A1-2386E88EDA6B}" dt="2025-03-28T03:46:31.228" v="190" actId="27636"/>
          <ac:spMkLst>
            <pc:docMk/>
            <pc:sldMk cId="3065903969" sldId="265"/>
            <ac:spMk id="3" creationId="{9B36E928-9349-32BD-4142-0B31C8D61044}"/>
          </ac:spMkLst>
        </pc:spChg>
      </pc:sldChg>
      <pc:sldChg chg="addSp delSp modSp mod">
        <pc:chgData name="Thomas Hoerger" userId="802d37494b1a8a6e" providerId="LiveId" clId="{BE59127D-4333-4464-B9A1-2386E88EDA6B}" dt="2025-03-28T03:47:42.560" v="211" actId="1076"/>
        <pc:sldMkLst>
          <pc:docMk/>
          <pc:sldMk cId="1539249647" sldId="266"/>
        </pc:sldMkLst>
        <pc:spChg chg="mod">
          <ac:chgData name="Thomas Hoerger" userId="802d37494b1a8a6e" providerId="LiveId" clId="{BE59127D-4333-4464-B9A1-2386E88EDA6B}" dt="2025-03-28T03:47:24.477" v="203" actId="1076"/>
          <ac:spMkLst>
            <pc:docMk/>
            <pc:sldMk cId="1539249647" sldId="266"/>
            <ac:spMk id="3" creationId="{FCD6DAAA-8898-273B-1E75-CA9622974DD7}"/>
          </ac:spMkLst>
        </pc:spChg>
      </pc:sldChg>
      <pc:sldChg chg="addSp delSp modSp mod">
        <pc:chgData name="Thomas Hoerger" userId="802d37494b1a8a6e" providerId="LiveId" clId="{BE59127D-4333-4464-B9A1-2386E88EDA6B}" dt="2025-03-28T03:48:26.506" v="249" actId="1076"/>
        <pc:sldMkLst>
          <pc:docMk/>
          <pc:sldMk cId="3192095577" sldId="267"/>
        </pc:sldMkLst>
        <pc:spChg chg="mod">
          <ac:chgData name="Thomas Hoerger" userId="802d37494b1a8a6e" providerId="LiveId" clId="{BE59127D-4333-4464-B9A1-2386E88EDA6B}" dt="2025-03-28T03:48:08.844" v="240" actId="20577"/>
          <ac:spMkLst>
            <pc:docMk/>
            <pc:sldMk cId="3192095577" sldId="267"/>
            <ac:spMk id="3" creationId="{18047A59-93AA-5B78-DBD1-4F49A29D4D7E}"/>
          </ac:spMkLst>
        </pc:spChg>
      </pc:sldChg>
      <pc:sldChg chg="addSp delSp modSp mod">
        <pc:chgData name="Thomas Hoerger" userId="802d37494b1a8a6e" providerId="LiveId" clId="{BE59127D-4333-4464-B9A1-2386E88EDA6B}" dt="2025-03-28T03:49:04.274" v="268" actId="1076"/>
        <pc:sldMkLst>
          <pc:docMk/>
          <pc:sldMk cId="2364195748" sldId="268"/>
        </pc:sldMkLst>
        <pc:spChg chg="mod">
          <ac:chgData name="Thomas Hoerger" userId="802d37494b1a8a6e" providerId="LiveId" clId="{BE59127D-4333-4464-B9A1-2386E88EDA6B}" dt="2025-03-28T03:48:44.787" v="260" actId="20577"/>
          <ac:spMkLst>
            <pc:docMk/>
            <pc:sldMk cId="2364195748" sldId="268"/>
            <ac:spMk id="3" creationId="{5013C78F-DD51-B3BB-B690-1F2AB84185F8}"/>
          </ac:spMkLst>
        </pc:spChg>
      </pc:sldChg>
      <pc:sldChg chg="addSp delSp modSp mod">
        <pc:chgData name="Thomas Hoerger" userId="802d37494b1a8a6e" providerId="LiveId" clId="{BE59127D-4333-4464-B9A1-2386E88EDA6B}" dt="2025-03-28T03:49:59.620" v="294" actId="20577"/>
        <pc:sldMkLst>
          <pc:docMk/>
          <pc:sldMk cId="1959342796" sldId="269"/>
        </pc:sldMkLst>
        <pc:spChg chg="mod">
          <ac:chgData name="Thomas Hoerger" userId="802d37494b1a8a6e" providerId="LiveId" clId="{BE59127D-4333-4464-B9A1-2386E88EDA6B}" dt="2025-03-28T03:49:59.620" v="294" actId="20577"/>
          <ac:spMkLst>
            <pc:docMk/>
            <pc:sldMk cId="1959342796" sldId="269"/>
            <ac:spMk id="3" creationId="{F2C0E119-6946-088D-8A35-B07D89021C76}"/>
          </ac:spMkLst>
        </pc:spChg>
      </pc:sldChg>
      <pc:sldChg chg="addSp delSp modSp add mod">
        <pc:chgData name="Thomas Hoerger" userId="802d37494b1a8a6e" providerId="LiveId" clId="{BE59127D-4333-4464-B9A1-2386E88EDA6B}" dt="2025-03-28T03:52:17.350" v="376" actId="1076"/>
        <pc:sldMkLst>
          <pc:docMk/>
          <pc:sldMk cId="2605642622" sldId="270"/>
        </pc:sldMkLst>
      </pc:sldChg>
      <pc:sldChg chg="addSp delSp modSp add mod">
        <pc:chgData name="Thomas Hoerger" userId="802d37494b1a8a6e" providerId="LiveId" clId="{BE59127D-4333-4464-B9A1-2386E88EDA6B}" dt="2025-03-28T03:52:24.475" v="378" actId="1076"/>
        <pc:sldMkLst>
          <pc:docMk/>
          <pc:sldMk cId="558607467" sldId="271"/>
        </pc:sldMkLst>
        <pc:spChg chg="mod">
          <ac:chgData name="Thomas Hoerger" userId="802d37494b1a8a6e" providerId="LiveId" clId="{BE59127D-4333-4464-B9A1-2386E88EDA6B}" dt="2025-03-28T03:51:49.085" v="372" actId="1076"/>
          <ac:spMkLst>
            <pc:docMk/>
            <pc:sldMk cId="558607467" sldId="271"/>
            <ac:spMk id="3" creationId="{DC35F331-8A37-3FC6-5FAE-EA06601D11F9}"/>
          </ac:spMkLst>
        </pc:spChg>
      </pc:sldChg>
      <pc:sldChg chg="addSp delSp modSp add mod">
        <pc:chgData name="Thomas Hoerger" userId="802d37494b1a8a6e" providerId="LiveId" clId="{BE59127D-4333-4464-B9A1-2386E88EDA6B}" dt="2025-03-28T04:01:41.825" v="475" actId="1076"/>
        <pc:sldMkLst>
          <pc:docMk/>
          <pc:sldMk cId="71019231" sldId="272"/>
        </pc:sldMkLst>
        <pc:spChg chg="mod">
          <ac:chgData name="Thomas Hoerger" userId="802d37494b1a8a6e" providerId="LiveId" clId="{BE59127D-4333-4464-B9A1-2386E88EDA6B}" dt="2025-03-28T03:53:02.083" v="404" actId="20577"/>
          <ac:spMkLst>
            <pc:docMk/>
            <pc:sldMk cId="71019231" sldId="272"/>
            <ac:spMk id="3" creationId="{1CFA3DBF-A7CD-AC42-6612-19A0806A91EA}"/>
          </ac:spMkLst>
        </pc:spChg>
      </pc:sldChg>
      <pc:sldChg chg="addSp delSp modSp add mod">
        <pc:chgData name="Thomas Hoerger" userId="802d37494b1a8a6e" providerId="LiveId" clId="{BE59127D-4333-4464-B9A1-2386E88EDA6B}" dt="2025-03-28T03:54:28.157" v="430" actId="20577"/>
        <pc:sldMkLst>
          <pc:docMk/>
          <pc:sldMk cId="233895930" sldId="273"/>
        </pc:sldMkLst>
        <pc:spChg chg="mod">
          <ac:chgData name="Thomas Hoerger" userId="802d37494b1a8a6e" providerId="LiveId" clId="{BE59127D-4333-4464-B9A1-2386E88EDA6B}" dt="2025-03-28T03:54:28.157" v="430" actId="20577"/>
          <ac:spMkLst>
            <pc:docMk/>
            <pc:sldMk cId="233895930" sldId="273"/>
            <ac:spMk id="3" creationId="{13EE95E8-7F85-137D-B634-04F592FF91FB}"/>
          </ac:spMkLst>
        </pc:spChg>
      </pc:sldChg>
      <pc:sldChg chg="addSp delSp modSp add mod">
        <pc:chgData name="Thomas Hoerger" userId="802d37494b1a8a6e" providerId="LiveId" clId="{BE59127D-4333-4464-B9A1-2386E88EDA6B}" dt="2025-03-28T04:08:10.211" v="483" actId="14100"/>
        <pc:sldMkLst>
          <pc:docMk/>
          <pc:sldMk cId="3996905577" sldId="274"/>
        </pc:sldMkLst>
        <pc:spChg chg="mod">
          <ac:chgData name="Thomas Hoerger" userId="802d37494b1a8a6e" providerId="LiveId" clId="{BE59127D-4333-4464-B9A1-2386E88EDA6B}" dt="2025-03-28T03:55:15.586" v="460" actId="27636"/>
          <ac:spMkLst>
            <pc:docMk/>
            <pc:sldMk cId="3996905577" sldId="274"/>
            <ac:spMk id="3" creationId="{62F95EEA-6C03-8134-3E65-21F52B07213A}"/>
          </ac:spMkLst>
        </pc:spChg>
      </pc:sldChg>
    </pc:docChg>
  </pc:docChgLst>
  <pc:docChgLst>
    <pc:chgData name="Thomas Hoerger" userId="802d37494b1a8a6e" providerId="LiveId" clId="{62E92FF7-1477-422E-A709-0F6C0B7EBE76}"/>
    <pc:docChg chg="undo custSel addSld modSld">
      <pc:chgData name="Thomas Hoerger" userId="802d37494b1a8a6e" providerId="LiveId" clId="{62E92FF7-1477-422E-A709-0F6C0B7EBE76}" dt="2025-04-19T23:34:08.161" v="777" actId="14100"/>
      <pc:docMkLst>
        <pc:docMk/>
      </pc:docMkLst>
      <pc:sldChg chg="modSp mod">
        <pc:chgData name="Thomas Hoerger" userId="802d37494b1a8a6e" providerId="LiveId" clId="{62E92FF7-1477-422E-A709-0F6C0B7EBE76}" dt="2025-04-19T21:49:21.531" v="16" actId="20577"/>
        <pc:sldMkLst>
          <pc:docMk/>
          <pc:sldMk cId="2514981511" sldId="256"/>
        </pc:sldMkLst>
        <pc:spChg chg="mod">
          <ac:chgData name="Thomas Hoerger" userId="802d37494b1a8a6e" providerId="LiveId" clId="{62E92FF7-1477-422E-A709-0F6C0B7EBE76}" dt="2025-04-19T21:49:21.531" v="16" actId="20577"/>
          <ac:spMkLst>
            <pc:docMk/>
            <pc:sldMk cId="2514981511" sldId="256"/>
            <ac:spMk id="2" creationId="{1BC65497-BD0F-528F-E7EF-496FB5C9E9F5}"/>
          </ac:spMkLst>
        </pc:spChg>
      </pc:sldChg>
      <pc:sldChg chg="addSp delSp modSp mod">
        <pc:chgData name="Thomas Hoerger" userId="802d37494b1a8a6e" providerId="LiveId" clId="{62E92FF7-1477-422E-A709-0F6C0B7EBE76}" dt="2025-04-19T22:17:39.744" v="73" actId="1076"/>
        <pc:sldMkLst>
          <pc:docMk/>
          <pc:sldMk cId="990358638" sldId="257"/>
        </pc:sldMkLst>
        <pc:spChg chg="add mod">
          <ac:chgData name="Thomas Hoerger" userId="802d37494b1a8a6e" providerId="LiveId" clId="{62E92FF7-1477-422E-A709-0F6C0B7EBE76}" dt="2025-04-19T22:17:39.744" v="73" actId="1076"/>
          <ac:spMkLst>
            <pc:docMk/>
            <pc:sldMk cId="990358638" sldId="257"/>
            <ac:spMk id="2" creationId="{DCF27059-06C2-8DD3-7E52-46CED7993E1B}"/>
          </ac:spMkLst>
        </pc:spChg>
        <pc:spChg chg="mod">
          <ac:chgData name="Thomas Hoerger" userId="802d37494b1a8a6e" providerId="LiveId" clId="{62E92FF7-1477-422E-A709-0F6C0B7EBE76}" dt="2025-04-19T22:16:17.185" v="54" actId="27636"/>
          <ac:spMkLst>
            <pc:docMk/>
            <pc:sldMk cId="990358638" sldId="257"/>
            <ac:spMk id="3" creationId="{A56C989F-1BF2-4490-A5BA-4B6359BBC1F1}"/>
          </ac:spMkLst>
        </pc:spChg>
      </pc:sldChg>
      <pc:sldChg chg="addSp delSp modSp mod">
        <pc:chgData name="Thomas Hoerger" userId="802d37494b1a8a6e" providerId="LiveId" clId="{62E92FF7-1477-422E-A709-0F6C0B7EBE76}" dt="2025-04-19T22:55:17.274" v="276" actId="20577"/>
        <pc:sldMkLst>
          <pc:docMk/>
          <pc:sldMk cId="1617305497" sldId="259"/>
        </pc:sldMkLst>
        <pc:spChg chg="mod">
          <ac:chgData name="Thomas Hoerger" userId="802d37494b1a8a6e" providerId="LiveId" clId="{62E92FF7-1477-422E-A709-0F6C0B7EBE76}" dt="2025-04-19T22:55:17.274" v="276" actId="20577"/>
          <ac:spMkLst>
            <pc:docMk/>
            <pc:sldMk cId="1617305497" sldId="259"/>
            <ac:spMk id="3" creationId="{4D532838-4B15-8E4D-9303-916F86AA9513}"/>
          </ac:spMkLst>
        </pc:spChg>
        <pc:picChg chg="add mod">
          <ac:chgData name="Thomas Hoerger" userId="802d37494b1a8a6e" providerId="LiveId" clId="{62E92FF7-1477-422E-A709-0F6C0B7EBE76}" dt="2025-04-19T22:48:10.477" v="184" actId="1076"/>
          <ac:picMkLst>
            <pc:docMk/>
            <pc:sldMk cId="1617305497" sldId="259"/>
            <ac:picMk id="4" creationId="{43489D45-E2FD-1883-4D74-BCB7686395D8}"/>
          </ac:picMkLst>
        </pc:picChg>
      </pc:sldChg>
      <pc:sldChg chg="addSp delSp modSp mod">
        <pc:chgData name="Thomas Hoerger" userId="802d37494b1a8a6e" providerId="LiveId" clId="{62E92FF7-1477-422E-A709-0F6C0B7EBE76}" dt="2025-04-19T22:22:12.894" v="140" actId="14100"/>
        <pc:sldMkLst>
          <pc:docMk/>
          <pc:sldMk cId="4062634896" sldId="260"/>
        </pc:sldMkLst>
        <pc:spChg chg="mod">
          <ac:chgData name="Thomas Hoerger" userId="802d37494b1a8a6e" providerId="LiveId" clId="{62E92FF7-1477-422E-A709-0F6C0B7EBE76}" dt="2025-04-19T22:21:16.525" v="120" actId="1076"/>
          <ac:spMkLst>
            <pc:docMk/>
            <pc:sldMk cId="4062634896" sldId="260"/>
            <ac:spMk id="3" creationId="{8B1A3F0E-6691-8251-B0BB-7D9E25814882}"/>
          </ac:spMkLst>
        </pc:spChg>
        <pc:picChg chg="add mod">
          <ac:chgData name="Thomas Hoerger" userId="802d37494b1a8a6e" providerId="LiveId" clId="{62E92FF7-1477-422E-A709-0F6C0B7EBE76}" dt="2025-04-19T22:22:12.894" v="140" actId="14100"/>
          <ac:picMkLst>
            <pc:docMk/>
            <pc:sldMk cId="4062634896" sldId="260"/>
            <ac:picMk id="6" creationId="{979A8E13-51F7-4B9E-90B1-F8B98DFB7073}"/>
          </ac:picMkLst>
        </pc:picChg>
        <pc:picChg chg="add mod">
          <ac:chgData name="Thomas Hoerger" userId="802d37494b1a8a6e" providerId="LiveId" clId="{62E92FF7-1477-422E-A709-0F6C0B7EBE76}" dt="2025-04-19T22:22:05.041" v="139" actId="1076"/>
          <ac:picMkLst>
            <pc:docMk/>
            <pc:sldMk cId="4062634896" sldId="260"/>
            <ac:picMk id="8" creationId="{3B3C5920-DE8D-4A4A-E2E9-8597A1B7AEBD}"/>
          </ac:picMkLst>
        </pc:picChg>
      </pc:sldChg>
      <pc:sldChg chg="addSp delSp modSp mod">
        <pc:chgData name="Thomas Hoerger" userId="802d37494b1a8a6e" providerId="LiveId" clId="{62E92FF7-1477-422E-A709-0F6C0B7EBE76}" dt="2025-04-19T22:55:27.069" v="278" actId="20577"/>
        <pc:sldMkLst>
          <pc:docMk/>
          <pc:sldMk cId="2676170568" sldId="261"/>
        </pc:sldMkLst>
        <pc:spChg chg="mod">
          <ac:chgData name="Thomas Hoerger" userId="802d37494b1a8a6e" providerId="LiveId" clId="{62E92FF7-1477-422E-A709-0F6C0B7EBE76}" dt="2025-04-19T22:55:27.069" v="278" actId="20577"/>
          <ac:spMkLst>
            <pc:docMk/>
            <pc:sldMk cId="2676170568" sldId="261"/>
            <ac:spMk id="3" creationId="{42B672BF-15D8-7D22-2307-A58AC2A79DAC}"/>
          </ac:spMkLst>
        </pc:spChg>
      </pc:sldChg>
      <pc:sldChg chg="addSp delSp modSp mod">
        <pc:chgData name="Thomas Hoerger" userId="802d37494b1a8a6e" providerId="LiveId" clId="{62E92FF7-1477-422E-A709-0F6C0B7EBE76}" dt="2025-04-19T23:02:03.646" v="402" actId="14100"/>
        <pc:sldMkLst>
          <pc:docMk/>
          <pc:sldMk cId="359022743" sldId="262"/>
        </pc:sldMkLst>
        <pc:spChg chg="mod">
          <ac:chgData name="Thomas Hoerger" userId="802d37494b1a8a6e" providerId="LiveId" clId="{62E92FF7-1477-422E-A709-0F6C0B7EBE76}" dt="2025-04-19T22:49:35.567" v="209" actId="1076"/>
          <ac:spMkLst>
            <pc:docMk/>
            <pc:sldMk cId="359022743" sldId="262"/>
            <ac:spMk id="3" creationId="{2FB8512B-717D-3DD8-0659-4CF242F922DB}"/>
          </ac:spMkLst>
        </pc:spChg>
      </pc:sldChg>
      <pc:sldChg chg="addSp delSp modSp mod">
        <pc:chgData name="Thomas Hoerger" userId="802d37494b1a8a6e" providerId="LiveId" clId="{62E92FF7-1477-422E-A709-0F6C0B7EBE76}" dt="2025-04-19T22:50:48.760" v="221" actId="1076"/>
        <pc:sldMkLst>
          <pc:docMk/>
          <pc:sldMk cId="2340169098" sldId="263"/>
        </pc:sldMkLst>
        <pc:spChg chg="mod">
          <ac:chgData name="Thomas Hoerger" userId="802d37494b1a8a6e" providerId="LiveId" clId="{62E92FF7-1477-422E-A709-0F6C0B7EBE76}" dt="2025-04-19T22:50:46.336" v="219" actId="14100"/>
          <ac:spMkLst>
            <pc:docMk/>
            <pc:sldMk cId="2340169098" sldId="263"/>
            <ac:spMk id="3" creationId="{CD52DAB7-0CEF-3E16-12CF-9B1B81193618}"/>
          </ac:spMkLst>
        </pc:spChg>
      </pc:sldChg>
      <pc:sldChg chg="addSp delSp modSp mod">
        <pc:chgData name="Thomas Hoerger" userId="802d37494b1a8a6e" providerId="LiveId" clId="{62E92FF7-1477-422E-A709-0F6C0B7EBE76}" dt="2025-04-19T22:52:02.237" v="240" actId="14100"/>
        <pc:sldMkLst>
          <pc:docMk/>
          <pc:sldMk cId="418610963" sldId="264"/>
        </pc:sldMkLst>
        <pc:spChg chg="mod">
          <ac:chgData name="Thomas Hoerger" userId="802d37494b1a8a6e" providerId="LiveId" clId="{62E92FF7-1477-422E-A709-0F6C0B7EBE76}" dt="2025-04-19T22:52:02.237" v="240" actId="14100"/>
          <ac:spMkLst>
            <pc:docMk/>
            <pc:sldMk cId="418610963" sldId="264"/>
            <ac:spMk id="3" creationId="{D4649F24-575C-85ED-23F9-625CBFB79C54}"/>
          </ac:spMkLst>
        </pc:spChg>
      </pc:sldChg>
      <pc:sldChg chg="addSp delSp modSp mod">
        <pc:chgData name="Thomas Hoerger" userId="802d37494b1a8a6e" providerId="LiveId" clId="{62E92FF7-1477-422E-A709-0F6C0B7EBE76}" dt="2025-04-19T22:54:13.249" v="268" actId="14100"/>
        <pc:sldMkLst>
          <pc:docMk/>
          <pc:sldMk cId="3065903969" sldId="265"/>
        </pc:sldMkLst>
        <pc:spChg chg="mod">
          <ac:chgData name="Thomas Hoerger" userId="802d37494b1a8a6e" providerId="LiveId" clId="{62E92FF7-1477-422E-A709-0F6C0B7EBE76}" dt="2025-04-19T22:52:49.492" v="251" actId="1076"/>
          <ac:spMkLst>
            <pc:docMk/>
            <pc:sldMk cId="3065903969" sldId="265"/>
            <ac:spMk id="3" creationId="{9B36E928-9349-32BD-4142-0B31C8D61044}"/>
          </ac:spMkLst>
        </pc:spChg>
      </pc:sldChg>
      <pc:sldChg chg="addSp delSp modSp mod">
        <pc:chgData name="Thomas Hoerger" userId="802d37494b1a8a6e" providerId="LiveId" clId="{62E92FF7-1477-422E-A709-0F6C0B7EBE76}" dt="2025-04-19T22:54:24.074" v="271" actId="14100"/>
        <pc:sldMkLst>
          <pc:docMk/>
          <pc:sldMk cId="1539249647" sldId="266"/>
        </pc:sldMkLst>
        <pc:spChg chg="mod">
          <ac:chgData name="Thomas Hoerger" userId="802d37494b1a8a6e" providerId="LiveId" clId="{62E92FF7-1477-422E-A709-0F6C0B7EBE76}" dt="2025-04-19T22:53:21.178" v="255" actId="255"/>
          <ac:spMkLst>
            <pc:docMk/>
            <pc:sldMk cId="1539249647" sldId="266"/>
            <ac:spMk id="3" creationId="{FCD6DAAA-8898-273B-1E75-CA9622974DD7}"/>
          </ac:spMkLst>
        </pc:spChg>
      </pc:sldChg>
      <pc:sldChg chg="delSp modSp mod">
        <pc:chgData name="Thomas Hoerger" userId="802d37494b1a8a6e" providerId="LiveId" clId="{62E92FF7-1477-422E-A709-0F6C0B7EBE76}" dt="2025-04-19T22:56:19.515" v="288" actId="1076"/>
        <pc:sldMkLst>
          <pc:docMk/>
          <pc:sldMk cId="3192095577" sldId="267"/>
        </pc:sldMkLst>
        <pc:spChg chg="mod">
          <ac:chgData name="Thomas Hoerger" userId="802d37494b1a8a6e" providerId="LiveId" clId="{62E92FF7-1477-422E-A709-0F6C0B7EBE76}" dt="2025-04-19T22:56:19.515" v="288" actId="1076"/>
          <ac:spMkLst>
            <pc:docMk/>
            <pc:sldMk cId="3192095577" sldId="267"/>
            <ac:spMk id="3" creationId="{18047A59-93AA-5B78-DBD1-4F49A29D4D7E}"/>
          </ac:spMkLst>
        </pc:spChg>
      </pc:sldChg>
      <pc:sldChg chg="addSp delSp modSp mod">
        <pc:chgData name="Thomas Hoerger" userId="802d37494b1a8a6e" providerId="LiveId" clId="{62E92FF7-1477-422E-A709-0F6C0B7EBE76}" dt="2025-04-19T23:01:49.699" v="398" actId="1076"/>
        <pc:sldMkLst>
          <pc:docMk/>
          <pc:sldMk cId="2364195748" sldId="268"/>
        </pc:sldMkLst>
        <pc:spChg chg="mod">
          <ac:chgData name="Thomas Hoerger" userId="802d37494b1a8a6e" providerId="LiveId" clId="{62E92FF7-1477-422E-A709-0F6C0B7EBE76}" dt="2025-04-19T22:56:54.637" v="293" actId="1076"/>
          <ac:spMkLst>
            <pc:docMk/>
            <pc:sldMk cId="2364195748" sldId="268"/>
            <ac:spMk id="3" creationId="{5013C78F-DD51-B3BB-B690-1F2AB84185F8}"/>
          </ac:spMkLst>
        </pc:spChg>
      </pc:sldChg>
      <pc:sldChg chg="addSp delSp modSp mod">
        <pc:chgData name="Thomas Hoerger" userId="802d37494b1a8a6e" providerId="LiveId" clId="{62E92FF7-1477-422E-A709-0F6C0B7EBE76}" dt="2025-04-19T23:02:26.779" v="408" actId="14100"/>
        <pc:sldMkLst>
          <pc:docMk/>
          <pc:sldMk cId="1959342796" sldId="269"/>
        </pc:sldMkLst>
        <pc:spChg chg="mod">
          <ac:chgData name="Thomas Hoerger" userId="802d37494b1a8a6e" providerId="LiveId" clId="{62E92FF7-1477-422E-A709-0F6C0B7EBE76}" dt="2025-04-19T22:58:33.157" v="323" actId="1076"/>
          <ac:spMkLst>
            <pc:docMk/>
            <pc:sldMk cId="1959342796" sldId="269"/>
            <ac:spMk id="3" creationId="{F2C0E119-6946-088D-8A35-B07D89021C76}"/>
          </ac:spMkLst>
        </pc:spChg>
      </pc:sldChg>
      <pc:sldChg chg="addSp delSp modSp mod">
        <pc:chgData name="Thomas Hoerger" userId="802d37494b1a8a6e" providerId="LiveId" clId="{62E92FF7-1477-422E-A709-0F6C0B7EBE76}" dt="2025-04-19T23:00:04.215" v="361" actId="1076"/>
        <pc:sldMkLst>
          <pc:docMk/>
          <pc:sldMk cId="2605642622" sldId="270"/>
        </pc:sldMkLst>
      </pc:sldChg>
      <pc:sldChg chg="addSp delSp modSp mod">
        <pc:chgData name="Thomas Hoerger" userId="802d37494b1a8a6e" providerId="LiveId" clId="{62E92FF7-1477-422E-A709-0F6C0B7EBE76}" dt="2025-04-19T23:02:51.374" v="415" actId="1076"/>
        <pc:sldMkLst>
          <pc:docMk/>
          <pc:sldMk cId="558607467" sldId="271"/>
        </pc:sldMkLst>
        <pc:spChg chg="mod">
          <ac:chgData name="Thomas Hoerger" userId="802d37494b1a8a6e" providerId="LiveId" clId="{62E92FF7-1477-422E-A709-0F6C0B7EBE76}" dt="2025-04-19T23:00:29.548" v="366" actId="14100"/>
          <ac:spMkLst>
            <pc:docMk/>
            <pc:sldMk cId="558607467" sldId="271"/>
            <ac:spMk id="3" creationId="{DC35F331-8A37-3FC6-5FAE-EA06601D11F9}"/>
          </ac:spMkLst>
        </pc:spChg>
      </pc:sldChg>
      <pc:sldChg chg="addSp delSp modSp mod">
        <pc:chgData name="Thomas Hoerger" userId="802d37494b1a8a6e" providerId="LiveId" clId="{62E92FF7-1477-422E-A709-0F6C0B7EBE76}" dt="2025-04-19T23:04:30.531" v="445" actId="1076"/>
        <pc:sldMkLst>
          <pc:docMk/>
          <pc:sldMk cId="71019231" sldId="272"/>
        </pc:sldMkLst>
        <pc:spChg chg="mod">
          <ac:chgData name="Thomas Hoerger" userId="802d37494b1a8a6e" providerId="LiveId" clId="{62E92FF7-1477-422E-A709-0F6C0B7EBE76}" dt="2025-04-19T23:03:46.608" v="431" actId="14100"/>
          <ac:spMkLst>
            <pc:docMk/>
            <pc:sldMk cId="71019231" sldId="272"/>
            <ac:spMk id="3" creationId="{1CFA3DBF-A7CD-AC42-6612-19A0806A91EA}"/>
          </ac:spMkLst>
        </pc:spChg>
      </pc:sldChg>
      <pc:sldChg chg="addSp delSp modSp mod">
        <pc:chgData name="Thomas Hoerger" userId="802d37494b1a8a6e" providerId="LiveId" clId="{62E92FF7-1477-422E-A709-0F6C0B7EBE76}" dt="2025-04-19T23:06:11.414" v="481" actId="1076"/>
        <pc:sldMkLst>
          <pc:docMk/>
          <pc:sldMk cId="233895930" sldId="273"/>
        </pc:sldMkLst>
        <pc:spChg chg="mod">
          <ac:chgData name="Thomas Hoerger" userId="802d37494b1a8a6e" providerId="LiveId" clId="{62E92FF7-1477-422E-A709-0F6C0B7EBE76}" dt="2025-04-19T23:05:01.628" v="451" actId="14100"/>
          <ac:spMkLst>
            <pc:docMk/>
            <pc:sldMk cId="233895930" sldId="273"/>
            <ac:spMk id="3" creationId="{13EE95E8-7F85-137D-B634-04F592FF91FB}"/>
          </ac:spMkLst>
        </pc:spChg>
      </pc:sldChg>
      <pc:sldChg chg="delSp modSp mod">
        <pc:chgData name="Thomas Hoerger" userId="802d37494b1a8a6e" providerId="LiveId" clId="{62E92FF7-1477-422E-A709-0F6C0B7EBE76}" dt="2025-04-19T23:07:03.497" v="491" actId="1076"/>
        <pc:sldMkLst>
          <pc:docMk/>
          <pc:sldMk cId="3996905577" sldId="274"/>
        </pc:sldMkLst>
        <pc:spChg chg="mod">
          <ac:chgData name="Thomas Hoerger" userId="802d37494b1a8a6e" providerId="LiveId" clId="{62E92FF7-1477-422E-A709-0F6C0B7EBE76}" dt="2025-04-19T23:07:03.497" v="491" actId="1076"/>
          <ac:spMkLst>
            <pc:docMk/>
            <pc:sldMk cId="3996905577" sldId="274"/>
            <ac:spMk id="3" creationId="{62F95EEA-6C03-8134-3E65-21F52B07213A}"/>
          </ac:spMkLst>
        </pc:spChg>
      </pc:sldChg>
      <pc:sldChg chg="addSp modSp add mod">
        <pc:chgData name="Thomas Hoerger" userId="802d37494b1a8a6e" providerId="LiveId" clId="{62E92FF7-1477-422E-A709-0F6C0B7EBE76}" dt="2025-04-19T23:09:43.805" v="547" actId="14100"/>
        <pc:sldMkLst>
          <pc:docMk/>
          <pc:sldMk cId="2230884666" sldId="275"/>
        </pc:sldMkLst>
        <pc:spChg chg="mod">
          <ac:chgData name="Thomas Hoerger" userId="802d37494b1a8a6e" providerId="LiveId" clId="{62E92FF7-1477-422E-A709-0F6C0B7EBE76}" dt="2025-04-19T23:08:32.074" v="531" actId="14100"/>
          <ac:spMkLst>
            <pc:docMk/>
            <pc:sldMk cId="2230884666" sldId="275"/>
            <ac:spMk id="3" creationId="{A3906085-9F67-133A-F5FB-5E8ADCFCC9FB}"/>
          </ac:spMkLst>
        </pc:spChg>
      </pc:sldChg>
      <pc:sldChg chg="addSp delSp modSp add mod">
        <pc:chgData name="Thomas Hoerger" userId="802d37494b1a8a6e" providerId="LiveId" clId="{62E92FF7-1477-422E-A709-0F6C0B7EBE76}" dt="2025-04-19T23:09:47.575" v="548" actId="14100"/>
        <pc:sldMkLst>
          <pc:docMk/>
          <pc:sldMk cId="2332494007" sldId="276"/>
        </pc:sldMkLst>
        <pc:spChg chg="mod">
          <ac:chgData name="Thomas Hoerger" userId="802d37494b1a8a6e" providerId="LiveId" clId="{62E92FF7-1477-422E-A709-0F6C0B7EBE76}" dt="2025-04-19T23:09:28.971" v="545" actId="20577"/>
          <ac:spMkLst>
            <pc:docMk/>
            <pc:sldMk cId="2332494007" sldId="276"/>
            <ac:spMk id="3" creationId="{FAFE9516-829D-9706-5B21-BA346F7EA022}"/>
          </ac:spMkLst>
        </pc:spChg>
      </pc:sldChg>
      <pc:sldChg chg="addSp delSp modSp add mod">
        <pc:chgData name="Thomas Hoerger" userId="802d37494b1a8a6e" providerId="LiveId" clId="{62E92FF7-1477-422E-A709-0F6C0B7EBE76}" dt="2025-04-19T23:34:08.161" v="777" actId="14100"/>
        <pc:sldMkLst>
          <pc:docMk/>
          <pc:sldMk cId="1689392807" sldId="277"/>
        </pc:sldMkLst>
        <pc:spChg chg="mod">
          <ac:chgData name="Thomas Hoerger" userId="802d37494b1a8a6e" providerId="LiveId" clId="{62E92FF7-1477-422E-A709-0F6C0B7EBE76}" dt="2025-04-19T23:11:18.075" v="572"/>
          <ac:spMkLst>
            <pc:docMk/>
            <pc:sldMk cId="1689392807" sldId="277"/>
            <ac:spMk id="3" creationId="{6C00D52C-7A92-F5F3-19A3-11BCB3664F08}"/>
          </ac:spMkLst>
        </pc:spChg>
        <pc:picChg chg="add mod">
          <ac:chgData name="Thomas Hoerger" userId="802d37494b1a8a6e" providerId="LiveId" clId="{62E92FF7-1477-422E-A709-0F6C0B7EBE76}" dt="2025-04-19T23:34:03.644" v="776" actId="1076"/>
          <ac:picMkLst>
            <pc:docMk/>
            <pc:sldMk cId="1689392807" sldId="277"/>
            <ac:picMk id="4" creationId="{6F8C7016-1B32-A4EC-2856-D729328CBC3A}"/>
          </ac:picMkLst>
        </pc:picChg>
        <pc:picChg chg="add mod">
          <ac:chgData name="Thomas Hoerger" userId="802d37494b1a8a6e" providerId="LiveId" clId="{62E92FF7-1477-422E-A709-0F6C0B7EBE76}" dt="2025-04-19T23:34:08.161" v="777" actId="14100"/>
          <ac:picMkLst>
            <pc:docMk/>
            <pc:sldMk cId="1689392807" sldId="277"/>
            <ac:picMk id="7" creationId="{83C056A2-3818-B8B0-12A1-13FB2E04A7A0}"/>
          </ac:picMkLst>
        </pc:picChg>
      </pc:sldChg>
      <pc:sldChg chg="addSp delSp modSp add mod">
        <pc:chgData name="Thomas Hoerger" userId="802d37494b1a8a6e" providerId="LiveId" clId="{62E92FF7-1477-422E-A709-0F6C0B7EBE76}" dt="2025-04-19T23:14:38.759" v="625" actId="14100"/>
        <pc:sldMkLst>
          <pc:docMk/>
          <pc:sldMk cId="147317325" sldId="278"/>
        </pc:sldMkLst>
        <pc:spChg chg="mod">
          <ac:chgData name="Thomas Hoerger" userId="802d37494b1a8a6e" providerId="LiveId" clId="{62E92FF7-1477-422E-A709-0F6C0B7EBE76}" dt="2025-04-19T23:14:06.494" v="609" actId="14100"/>
          <ac:spMkLst>
            <pc:docMk/>
            <pc:sldMk cId="147317325" sldId="278"/>
            <ac:spMk id="3" creationId="{E2FA5725-22EA-CE6F-D4CD-3B71CBC3414B}"/>
          </ac:spMkLst>
        </pc:spChg>
      </pc:sldChg>
      <pc:sldChg chg="delSp modSp add mod">
        <pc:chgData name="Thomas Hoerger" userId="802d37494b1a8a6e" providerId="LiveId" clId="{62E92FF7-1477-422E-A709-0F6C0B7EBE76}" dt="2025-04-19T23:15:23.136" v="633" actId="1076"/>
        <pc:sldMkLst>
          <pc:docMk/>
          <pc:sldMk cId="1650586440" sldId="279"/>
        </pc:sldMkLst>
        <pc:spChg chg="mod">
          <ac:chgData name="Thomas Hoerger" userId="802d37494b1a8a6e" providerId="LiveId" clId="{62E92FF7-1477-422E-A709-0F6C0B7EBE76}" dt="2025-04-19T23:15:23.136" v="633" actId="1076"/>
          <ac:spMkLst>
            <pc:docMk/>
            <pc:sldMk cId="1650586440" sldId="279"/>
            <ac:spMk id="3" creationId="{1F41660A-FCAA-6965-8772-F56D0FEC7646}"/>
          </ac:spMkLst>
        </pc:spChg>
      </pc:sldChg>
      <pc:sldChg chg="addSp modSp add mod">
        <pc:chgData name="Thomas Hoerger" userId="802d37494b1a8a6e" providerId="LiveId" clId="{62E92FF7-1477-422E-A709-0F6C0B7EBE76}" dt="2025-04-19T23:16:25.692" v="656" actId="1076"/>
        <pc:sldMkLst>
          <pc:docMk/>
          <pc:sldMk cId="885581962" sldId="280"/>
        </pc:sldMkLst>
        <pc:spChg chg="mod">
          <ac:chgData name="Thomas Hoerger" userId="802d37494b1a8a6e" providerId="LiveId" clId="{62E92FF7-1477-422E-A709-0F6C0B7EBE76}" dt="2025-04-19T23:16:13.254" v="651" actId="1076"/>
          <ac:spMkLst>
            <pc:docMk/>
            <pc:sldMk cId="885581962" sldId="280"/>
            <ac:spMk id="3" creationId="{D035C551-E519-FE7C-A4BC-7B65657507A4}"/>
          </ac:spMkLst>
        </pc:spChg>
        <pc:picChg chg="add mod">
          <ac:chgData name="Thomas Hoerger" userId="802d37494b1a8a6e" providerId="LiveId" clId="{62E92FF7-1477-422E-A709-0F6C0B7EBE76}" dt="2025-04-19T23:16:25.692" v="656" actId="1076"/>
          <ac:picMkLst>
            <pc:docMk/>
            <pc:sldMk cId="885581962" sldId="280"/>
            <ac:picMk id="4" creationId="{8822B917-0D03-D538-C98B-7FBD12299F2E}"/>
          </ac:picMkLst>
        </pc:picChg>
      </pc:sldChg>
      <pc:sldChg chg="addSp delSp modSp add mod">
        <pc:chgData name="Thomas Hoerger" userId="802d37494b1a8a6e" providerId="LiveId" clId="{62E92FF7-1477-422E-A709-0F6C0B7EBE76}" dt="2025-04-19T23:18:38.611" v="735" actId="14100"/>
        <pc:sldMkLst>
          <pc:docMk/>
          <pc:sldMk cId="999221204" sldId="281"/>
        </pc:sldMkLst>
        <pc:spChg chg="mod">
          <ac:chgData name="Thomas Hoerger" userId="802d37494b1a8a6e" providerId="LiveId" clId="{62E92FF7-1477-422E-A709-0F6C0B7EBE76}" dt="2025-04-19T23:18:38.611" v="735" actId="14100"/>
          <ac:spMkLst>
            <pc:docMk/>
            <pc:sldMk cId="999221204" sldId="281"/>
            <ac:spMk id="3" creationId="{F3060FC7-569A-D00E-D04A-FD561230AD28}"/>
          </ac:spMkLst>
        </pc:spChg>
      </pc:sldChg>
      <pc:sldChg chg="delSp modSp add mod">
        <pc:chgData name="Thomas Hoerger" userId="802d37494b1a8a6e" providerId="LiveId" clId="{62E92FF7-1477-422E-A709-0F6C0B7EBE76}" dt="2025-04-19T23:21:47.252" v="766" actId="20577"/>
        <pc:sldMkLst>
          <pc:docMk/>
          <pc:sldMk cId="3825481239" sldId="282"/>
        </pc:sldMkLst>
        <pc:spChg chg="mod">
          <ac:chgData name="Thomas Hoerger" userId="802d37494b1a8a6e" providerId="LiveId" clId="{62E92FF7-1477-422E-A709-0F6C0B7EBE76}" dt="2025-04-19T23:21:47.252" v="766" actId="20577"/>
          <ac:spMkLst>
            <pc:docMk/>
            <pc:sldMk cId="3825481239" sldId="282"/>
            <ac:spMk id="3" creationId="{CCEF6451-72AC-DE0D-E0A3-2C9A9A54C385}"/>
          </ac:spMkLst>
        </pc:spChg>
      </pc:sldChg>
    </pc:docChg>
  </pc:docChgLst>
  <pc:docChgLst>
    <pc:chgData name="Thomas Hoerger" userId="802d37494b1a8a6e" providerId="LiveId" clId="{9D83CBAB-B41C-466D-A6D0-450CCE1659BD}"/>
    <pc:docChg chg="custSel addSld delSld modSld sldOrd">
      <pc:chgData name="Thomas Hoerger" userId="802d37494b1a8a6e" providerId="LiveId" clId="{9D83CBAB-B41C-466D-A6D0-450CCE1659BD}" dt="2025-03-13T22:01:00.179" v="383" actId="1076"/>
      <pc:docMkLst>
        <pc:docMk/>
      </pc:docMkLst>
      <pc:sldChg chg="modSp new mod">
        <pc:chgData name="Thomas Hoerger" userId="802d37494b1a8a6e" providerId="LiveId" clId="{9D83CBAB-B41C-466D-A6D0-450CCE1659BD}" dt="2025-03-13T22:01:00.179" v="383" actId="1076"/>
        <pc:sldMkLst>
          <pc:docMk/>
          <pc:sldMk cId="2514981511" sldId="256"/>
        </pc:sldMkLst>
        <pc:spChg chg="mod">
          <ac:chgData name="Thomas Hoerger" userId="802d37494b1a8a6e" providerId="LiveId" clId="{9D83CBAB-B41C-466D-A6D0-450CCE1659BD}" dt="2025-03-13T21:59:22.749" v="368" actId="20577"/>
          <ac:spMkLst>
            <pc:docMk/>
            <pc:sldMk cId="2514981511" sldId="256"/>
            <ac:spMk id="2" creationId="{1BC65497-BD0F-528F-E7EF-496FB5C9E9F5}"/>
          </ac:spMkLst>
        </pc:spChg>
        <pc:spChg chg="mod">
          <ac:chgData name="Thomas Hoerger" userId="802d37494b1a8a6e" providerId="LiveId" clId="{9D83CBAB-B41C-466D-A6D0-450CCE1659BD}" dt="2025-03-13T22:01:00.179" v="383" actId="1076"/>
          <ac:spMkLst>
            <pc:docMk/>
            <pc:sldMk cId="2514981511" sldId="256"/>
            <ac:spMk id="3" creationId="{122C5EF1-C7A0-8C4C-2CC5-6237BBF7120B}"/>
          </ac:spMkLst>
        </pc:spChg>
      </pc:sldChg>
      <pc:sldChg chg="addSp delSp modSp new mod">
        <pc:chgData name="Thomas Hoerger" userId="802d37494b1a8a6e" providerId="LiveId" clId="{9D83CBAB-B41C-466D-A6D0-450CCE1659BD}" dt="2025-03-13T21:53:21.049" v="215" actId="1076"/>
        <pc:sldMkLst>
          <pc:docMk/>
          <pc:sldMk cId="990358638" sldId="257"/>
        </pc:sldMkLst>
        <pc:spChg chg="mod">
          <ac:chgData name="Thomas Hoerger" userId="802d37494b1a8a6e" providerId="LiveId" clId="{9D83CBAB-B41C-466D-A6D0-450CCE1659BD}" dt="2025-03-13T21:48:17.066" v="97" actId="255"/>
          <ac:spMkLst>
            <pc:docMk/>
            <pc:sldMk cId="990358638" sldId="257"/>
            <ac:spMk id="3" creationId="{A56C989F-1BF2-4490-A5BA-4B6359BBC1F1}"/>
          </ac:spMkLst>
        </pc:spChg>
      </pc:sldChg>
      <pc:sldChg chg="modSp new del mod">
        <pc:chgData name="Thomas Hoerger" userId="802d37494b1a8a6e" providerId="LiveId" clId="{9D83CBAB-B41C-466D-A6D0-450CCE1659BD}" dt="2025-03-13T21:50:03.679" v="128" actId="2696"/>
        <pc:sldMkLst>
          <pc:docMk/>
          <pc:sldMk cId="3246457361" sldId="258"/>
        </pc:sldMkLst>
      </pc:sldChg>
      <pc:sldChg chg="addSp delSp modSp add mod">
        <pc:chgData name="Thomas Hoerger" userId="802d37494b1a8a6e" providerId="LiveId" clId="{9D83CBAB-B41C-466D-A6D0-450CCE1659BD}" dt="2025-03-13T21:51:03.969" v="157" actId="1076"/>
        <pc:sldMkLst>
          <pc:docMk/>
          <pc:sldMk cId="1617305497" sldId="259"/>
        </pc:sldMkLst>
        <pc:spChg chg="mod">
          <ac:chgData name="Thomas Hoerger" userId="802d37494b1a8a6e" providerId="LiveId" clId="{9D83CBAB-B41C-466D-A6D0-450CCE1659BD}" dt="2025-03-13T21:50:54.514" v="156" actId="1076"/>
          <ac:spMkLst>
            <pc:docMk/>
            <pc:sldMk cId="1617305497" sldId="259"/>
            <ac:spMk id="3" creationId="{4D532838-4B15-8E4D-9303-916F86AA9513}"/>
          </ac:spMkLst>
        </pc:spChg>
      </pc:sldChg>
      <pc:sldChg chg="addSp delSp modSp add mod">
        <pc:chgData name="Thomas Hoerger" userId="802d37494b1a8a6e" providerId="LiveId" clId="{9D83CBAB-B41C-466D-A6D0-450CCE1659BD}" dt="2025-03-13T21:52:12.844" v="187" actId="1076"/>
        <pc:sldMkLst>
          <pc:docMk/>
          <pc:sldMk cId="4062634896" sldId="260"/>
        </pc:sldMkLst>
        <pc:spChg chg="mod">
          <ac:chgData name="Thomas Hoerger" userId="802d37494b1a8a6e" providerId="LiveId" clId="{9D83CBAB-B41C-466D-A6D0-450CCE1659BD}" dt="2025-03-13T21:51:22.329" v="167" actId="20577"/>
          <ac:spMkLst>
            <pc:docMk/>
            <pc:sldMk cId="4062634896" sldId="260"/>
            <ac:spMk id="3" creationId="{8B1A3F0E-6691-8251-B0BB-7D9E25814882}"/>
          </ac:spMkLst>
        </pc:spChg>
      </pc:sldChg>
      <pc:sldChg chg="addSp delSp modSp add mod">
        <pc:chgData name="Thomas Hoerger" userId="802d37494b1a8a6e" providerId="LiveId" clId="{9D83CBAB-B41C-466D-A6D0-450CCE1659BD}" dt="2025-03-13T21:52:03.339" v="186" actId="1076"/>
        <pc:sldMkLst>
          <pc:docMk/>
          <pc:sldMk cId="2676170568" sldId="261"/>
        </pc:sldMkLst>
      </pc:sldChg>
      <pc:sldChg chg="new del">
        <pc:chgData name="Thomas Hoerger" userId="802d37494b1a8a6e" providerId="LiveId" clId="{9D83CBAB-B41C-466D-A6D0-450CCE1659BD}" dt="2025-03-13T21:52:27.869" v="189" actId="2696"/>
        <pc:sldMkLst>
          <pc:docMk/>
          <pc:sldMk cId="241880556" sldId="262"/>
        </pc:sldMkLst>
      </pc:sldChg>
      <pc:sldChg chg="addSp delSp modSp add mod ord">
        <pc:chgData name="Thomas Hoerger" userId="802d37494b1a8a6e" providerId="LiveId" clId="{9D83CBAB-B41C-466D-A6D0-450CCE1659BD}" dt="2025-03-13T21:53:14.079" v="213" actId="1076"/>
        <pc:sldMkLst>
          <pc:docMk/>
          <pc:sldMk cId="359022743" sldId="262"/>
        </pc:sldMkLst>
        <pc:spChg chg="mod">
          <ac:chgData name="Thomas Hoerger" userId="802d37494b1a8a6e" providerId="LiveId" clId="{9D83CBAB-B41C-466D-A6D0-450CCE1659BD}" dt="2025-03-13T21:52:55.044" v="207"/>
          <ac:spMkLst>
            <pc:docMk/>
            <pc:sldMk cId="359022743" sldId="262"/>
            <ac:spMk id="3" creationId="{2FB8512B-717D-3DD8-0659-4CF242F922DB}"/>
          </ac:spMkLst>
        </pc:spChg>
      </pc:sldChg>
      <pc:sldChg chg="addSp delSp modSp add mod">
        <pc:chgData name="Thomas Hoerger" userId="802d37494b1a8a6e" providerId="LiveId" clId="{9D83CBAB-B41C-466D-A6D0-450CCE1659BD}" dt="2025-03-13T21:54:55.879" v="242" actId="1076"/>
        <pc:sldMkLst>
          <pc:docMk/>
          <pc:sldMk cId="2340169098" sldId="263"/>
        </pc:sldMkLst>
        <pc:spChg chg="mod">
          <ac:chgData name="Thomas Hoerger" userId="802d37494b1a8a6e" providerId="LiveId" clId="{9D83CBAB-B41C-466D-A6D0-450CCE1659BD}" dt="2025-03-13T21:54:30.824" v="231" actId="1076"/>
          <ac:spMkLst>
            <pc:docMk/>
            <pc:sldMk cId="2340169098" sldId="263"/>
            <ac:spMk id="3" creationId="{CD52DAB7-0CEF-3E16-12CF-9B1B81193618}"/>
          </ac:spMkLst>
        </pc:spChg>
      </pc:sldChg>
      <pc:sldChg chg="addSp delSp modSp add mod">
        <pc:chgData name="Thomas Hoerger" userId="802d37494b1a8a6e" providerId="LiveId" clId="{9D83CBAB-B41C-466D-A6D0-450CCE1659BD}" dt="2025-03-13T21:55:31.099" v="268" actId="1076"/>
        <pc:sldMkLst>
          <pc:docMk/>
          <pc:sldMk cId="418610963" sldId="264"/>
        </pc:sldMkLst>
        <pc:spChg chg="mod">
          <ac:chgData name="Thomas Hoerger" userId="802d37494b1a8a6e" providerId="LiveId" clId="{9D83CBAB-B41C-466D-A6D0-450CCE1659BD}" dt="2025-03-13T21:55:29.419" v="267" actId="1076"/>
          <ac:spMkLst>
            <pc:docMk/>
            <pc:sldMk cId="418610963" sldId="264"/>
            <ac:spMk id="3" creationId="{D4649F24-575C-85ED-23F9-625CBFB79C54}"/>
          </ac:spMkLst>
        </pc:spChg>
      </pc:sldChg>
      <pc:sldChg chg="new del">
        <pc:chgData name="Thomas Hoerger" userId="802d37494b1a8a6e" providerId="LiveId" clId="{9D83CBAB-B41C-466D-A6D0-450CCE1659BD}" dt="2025-03-13T21:55:43.217" v="270" actId="2696"/>
        <pc:sldMkLst>
          <pc:docMk/>
          <pc:sldMk cId="2325063420" sldId="265"/>
        </pc:sldMkLst>
      </pc:sldChg>
      <pc:sldChg chg="addSp delSp modSp add mod">
        <pc:chgData name="Thomas Hoerger" userId="802d37494b1a8a6e" providerId="LiveId" clId="{9D83CBAB-B41C-466D-A6D0-450CCE1659BD}" dt="2025-03-13T21:56:00.889" v="278" actId="1076"/>
        <pc:sldMkLst>
          <pc:docMk/>
          <pc:sldMk cId="3065903969" sldId="265"/>
        </pc:sldMkLst>
      </pc:sldChg>
      <pc:sldChg chg="addSp delSp modSp add mod">
        <pc:chgData name="Thomas Hoerger" userId="802d37494b1a8a6e" providerId="LiveId" clId="{9D83CBAB-B41C-466D-A6D0-450CCE1659BD}" dt="2025-03-13T21:56:47.569" v="288" actId="1076"/>
        <pc:sldMkLst>
          <pc:docMk/>
          <pc:sldMk cId="1539249647" sldId="266"/>
        </pc:sldMkLst>
      </pc:sldChg>
      <pc:sldChg chg="addSp delSp modSp add mod">
        <pc:chgData name="Thomas Hoerger" userId="802d37494b1a8a6e" providerId="LiveId" clId="{9D83CBAB-B41C-466D-A6D0-450CCE1659BD}" dt="2025-03-13T21:57:46.349" v="334" actId="20577"/>
        <pc:sldMkLst>
          <pc:docMk/>
          <pc:sldMk cId="3192095577" sldId="267"/>
        </pc:sldMkLst>
        <pc:spChg chg="mod">
          <ac:chgData name="Thomas Hoerger" userId="802d37494b1a8a6e" providerId="LiveId" clId="{9D83CBAB-B41C-466D-A6D0-450CCE1659BD}" dt="2025-03-13T21:57:46.349" v="334" actId="20577"/>
          <ac:spMkLst>
            <pc:docMk/>
            <pc:sldMk cId="3192095577" sldId="267"/>
            <ac:spMk id="3" creationId="{18047A59-93AA-5B78-DBD1-4F49A29D4D7E}"/>
          </ac:spMkLst>
        </pc:spChg>
      </pc:sldChg>
      <pc:sldChg chg="addSp delSp modSp add mod ord">
        <pc:chgData name="Thomas Hoerger" userId="802d37494b1a8a6e" providerId="LiveId" clId="{9D83CBAB-B41C-466D-A6D0-450CCE1659BD}" dt="2025-03-13T21:58:38.089" v="348" actId="1076"/>
        <pc:sldMkLst>
          <pc:docMk/>
          <pc:sldMk cId="2364195748" sldId="268"/>
        </pc:sldMkLst>
        <pc:spChg chg="mod">
          <ac:chgData name="Thomas Hoerger" userId="802d37494b1a8a6e" providerId="LiveId" clId="{9D83CBAB-B41C-466D-A6D0-450CCE1659BD}" dt="2025-03-13T21:58:21.319" v="341"/>
          <ac:spMkLst>
            <pc:docMk/>
            <pc:sldMk cId="2364195748" sldId="268"/>
            <ac:spMk id="3" creationId="{5013C78F-DD51-B3BB-B690-1F2AB84185F8}"/>
          </ac:spMkLst>
        </pc:spChg>
      </pc:sldChg>
      <pc:sldChg chg="addSp delSp modSp add mod">
        <pc:chgData name="Thomas Hoerger" userId="802d37494b1a8a6e" providerId="LiveId" clId="{9D83CBAB-B41C-466D-A6D0-450CCE1659BD}" dt="2025-03-13T22:00:20.691" v="379" actId="1076"/>
        <pc:sldMkLst>
          <pc:docMk/>
          <pc:sldMk cId="1959342796" sldId="269"/>
        </pc:sldMkLst>
        <pc:spChg chg="mod">
          <ac:chgData name="Thomas Hoerger" userId="802d37494b1a8a6e" providerId="LiveId" clId="{9D83CBAB-B41C-466D-A6D0-450CCE1659BD}" dt="2025-03-13T21:59:58.803" v="373"/>
          <ac:spMkLst>
            <pc:docMk/>
            <pc:sldMk cId="1959342796" sldId="269"/>
            <ac:spMk id="3" creationId="{F2C0E119-6946-088D-8A35-B07D89021C76}"/>
          </ac:spMkLst>
        </pc:spChg>
      </pc:sldChg>
      <pc:sldChg chg="modSp new del mod">
        <pc:chgData name="Thomas Hoerger" userId="802d37494b1a8a6e" providerId="LiveId" clId="{9D83CBAB-B41C-466D-A6D0-450CCE1659BD}" dt="2025-03-13T21:59:42.271" v="369" actId="2696"/>
        <pc:sldMkLst>
          <pc:docMk/>
          <pc:sldMk cId="2345714709" sldId="269"/>
        </pc:sldMkLst>
      </pc:sldChg>
    </pc:docChg>
  </pc:docChgLst>
  <pc:docChgLst>
    <pc:chgData name="Thomas Hoerger" userId="802d37494b1a8a6e" providerId="LiveId" clId="{F3E24F40-F43C-4B87-A062-48C220B580EE}"/>
    <pc:docChg chg="undo custSel addSld delSld modSld sldOrd">
      <pc:chgData name="Thomas Hoerger" userId="802d37494b1a8a6e" providerId="LiveId" clId="{F3E24F40-F43C-4B87-A062-48C220B580EE}" dt="2025-04-25T02:42:06.681" v="1617" actId="20577"/>
      <pc:docMkLst>
        <pc:docMk/>
      </pc:docMkLst>
      <pc:sldChg chg="modSp mod">
        <pc:chgData name="Thomas Hoerger" userId="802d37494b1a8a6e" providerId="LiveId" clId="{F3E24F40-F43C-4B87-A062-48C220B580EE}" dt="2025-04-25T01:57:41.698" v="1578" actId="1076"/>
        <pc:sldMkLst>
          <pc:docMk/>
          <pc:sldMk cId="2514981511" sldId="256"/>
        </pc:sldMkLst>
        <pc:spChg chg="mod">
          <ac:chgData name="Thomas Hoerger" userId="802d37494b1a8a6e" providerId="LiveId" clId="{F3E24F40-F43C-4B87-A062-48C220B580EE}" dt="2025-04-25T01:57:41.698" v="1578" actId="1076"/>
          <ac:spMkLst>
            <pc:docMk/>
            <pc:sldMk cId="2514981511" sldId="256"/>
            <ac:spMk id="2" creationId="{1BC65497-BD0F-528F-E7EF-496FB5C9E9F5}"/>
          </ac:spMkLst>
        </pc:spChg>
      </pc:sldChg>
      <pc:sldChg chg="addSp modSp mod">
        <pc:chgData name="Thomas Hoerger" userId="802d37494b1a8a6e" providerId="LiveId" clId="{F3E24F40-F43C-4B87-A062-48C220B580EE}" dt="2025-04-25T01:54:17.453" v="1562" actId="14100"/>
        <pc:sldMkLst>
          <pc:docMk/>
          <pc:sldMk cId="1617305497" sldId="259"/>
        </pc:sldMkLst>
        <pc:picChg chg="add mod">
          <ac:chgData name="Thomas Hoerger" userId="802d37494b1a8a6e" providerId="LiveId" clId="{F3E24F40-F43C-4B87-A062-48C220B580EE}" dt="2025-04-25T01:54:17.453" v="1562" actId="14100"/>
          <ac:picMkLst>
            <pc:docMk/>
            <pc:sldMk cId="1617305497" sldId="259"/>
            <ac:picMk id="5" creationId="{60FA1465-CDDD-C03E-5D55-14ACCF2FE656}"/>
          </ac:picMkLst>
        </pc:picChg>
      </pc:sldChg>
      <pc:sldChg chg="addSp delSp modSp mod">
        <pc:chgData name="Thomas Hoerger" userId="802d37494b1a8a6e" providerId="LiveId" clId="{F3E24F40-F43C-4B87-A062-48C220B580EE}" dt="2025-04-25T01:47:39.170" v="1489" actId="14100"/>
        <pc:sldMkLst>
          <pc:docMk/>
          <pc:sldMk cId="359022743" sldId="262"/>
        </pc:sldMkLst>
        <pc:spChg chg="mod">
          <ac:chgData name="Thomas Hoerger" userId="802d37494b1a8a6e" providerId="LiveId" clId="{F3E24F40-F43C-4B87-A062-48C220B580EE}" dt="2025-04-25T00:34:37.465" v="376" actId="14100"/>
          <ac:spMkLst>
            <pc:docMk/>
            <pc:sldMk cId="359022743" sldId="262"/>
            <ac:spMk id="3" creationId="{2FB8512B-717D-3DD8-0659-4CF242F922DB}"/>
          </ac:spMkLst>
        </pc:spChg>
        <pc:picChg chg="del">
          <ac:chgData name="Thomas Hoerger" userId="802d37494b1a8a6e" providerId="LiveId" clId="{F3E24F40-F43C-4B87-A062-48C220B580EE}" dt="2025-04-25T00:18:24.756" v="4" actId="478"/>
          <ac:picMkLst>
            <pc:docMk/>
            <pc:sldMk cId="359022743" sldId="262"/>
            <ac:picMk id="4" creationId="{1C44BAD2-2AF6-3587-ABEB-0C0322E38899}"/>
          </ac:picMkLst>
        </pc:picChg>
        <pc:picChg chg="add mod">
          <ac:chgData name="Thomas Hoerger" userId="802d37494b1a8a6e" providerId="LiveId" clId="{F3E24F40-F43C-4B87-A062-48C220B580EE}" dt="2025-04-25T01:47:39.170" v="1489" actId="14100"/>
          <ac:picMkLst>
            <pc:docMk/>
            <pc:sldMk cId="359022743" sldId="262"/>
            <ac:picMk id="5" creationId="{B177182E-4ADB-633D-CED2-1D9A9D496684}"/>
          </ac:picMkLst>
        </pc:picChg>
        <pc:picChg chg="del">
          <ac:chgData name="Thomas Hoerger" userId="802d37494b1a8a6e" providerId="LiveId" clId="{F3E24F40-F43C-4B87-A062-48C220B580EE}" dt="2025-04-25T00:18:25.632" v="5" actId="478"/>
          <ac:picMkLst>
            <pc:docMk/>
            <pc:sldMk cId="359022743" sldId="262"/>
            <ac:picMk id="6" creationId="{F8D2F4D6-4B4A-A5B9-A6B2-093B05A393DD}"/>
          </ac:picMkLst>
        </pc:picChg>
        <pc:picChg chg="add mod">
          <ac:chgData name="Thomas Hoerger" userId="802d37494b1a8a6e" providerId="LiveId" clId="{F3E24F40-F43C-4B87-A062-48C220B580EE}" dt="2025-04-25T00:35:12.168" v="393" actId="1076"/>
          <ac:picMkLst>
            <pc:docMk/>
            <pc:sldMk cId="359022743" sldId="262"/>
            <ac:picMk id="8" creationId="{0A29A7AE-5F06-DBB6-90A1-BCC1FB08E887}"/>
          </ac:picMkLst>
        </pc:picChg>
      </pc:sldChg>
      <pc:sldChg chg="addSp delSp modSp mod">
        <pc:chgData name="Thomas Hoerger" userId="802d37494b1a8a6e" providerId="LiveId" clId="{F3E24F40-F43C-4B87-A062-48C220B580EE}" dt="2025-04-25T00:36:38.667" v="406" actId="1076"/>
        <pc:sldMkLst>
          <pc:docMk/>
          <pc:sldMk cId="2340169098" sldId="263"/>
        </pc:sldMkLst>
        <pc:picChg chg="del">
          <ac:chgData name="Thomas Hoerger" userId="802d37494b1a8a6e" providerId="LiveId" clId="{F3E24F40-F43C-4B87-A062-48C220B580EE}" dt="2025-04-25T00:18:26.731" v="6" actId="478"/>
          <ac:picMkLst>
            <pc:docMk/>
            <pc:sldMk cId="2340169098" sldId="263"/>
            <ac:picMk id="4" creationId="{5BAA756F-B047-C4E5-113D-4CB796A78C12}"/>
          </ac:picMkLst>
        </pc:picChg>
        <pc:picChg chg="add mod">
          <ac:chgData name="Thomas Hoerger" userId="802d37494b1a8a6e" providerId="LiveId" clId="{F3E24F40-F43C-4B87-A062-48C220B580EE}" dt="2025-04-25T00:36:18.895" v="399" actId="1076"/>
          <ac:picMkLst>
            <pc:docMk/>
            <pc:sldMk cId="2340169098" sldId="263"/>
            <ac:picMk id="5" creationId="{23AC0610-8E08-D623-D4A2-EF22DBE70C27}"/>
          </ac:picMkLst>
        </pc:picChg>
        <pc:picChg chg="add mod">
          <ac:chgData name="Thomas Hoerger" userId="802d37494b1a8a6e" providerId="LiveId" clId="{F3E24F40-F43C-4B87-A062-48C220B580EE}" dt="2025-04-25T00:36:38.667" v="406" actId="1076"/>
          <ac:picMkLst>
            <pc:docMk/>
            <pc:sldMk cId="2340169098" sldId="263"/>
            <ac:picMk id="7" creationId="{5AA9CC3E-2D22-3D07-4625-A093D8651E7E}"/>
          </ac:picMkLst>
        </pc:picChg>
      </pc:sldChg>
      <pc:sldChg chg="addSp delSp modSp mod">
        <pc:chgData name="Thomas Hoerger" userId="802d37494b1a8a6e" providerId="LiveId" clId="{F3E24F40-F43C-4B87-A062-48C220B580EE}" dt="2025-04-25T02:37:12.649" v="1615" actId="20577"/>
        <pc:sldMkLst>
          <pc:docMk/>
          <pc:sldMk cId="418610963" sldId="264"/>
        </pc:sldMkLst>
        <pc:spChg chg="mod">
          <ac:chgData name="Thomas Hoerger" userId="802d37494b1a8a6e" providerId="LiveId" clId="{F3E24F40-F43C-4B87-A062-48C220B580EE}" dt="2025-04-25T02:37:12.649" v="1615" actId="20577"/>
          <ac:spMkLst>
            <pc:docMk/>
            <pc:sldMk cId="418610963" sldId="264"/>
            <ac:spMk id="3" creationId="{D4649F24-575C-85ED-23F9-625CBFB79C54}"/>
          </ac:spMkLst>
        </pc:spChg>
        <pc:picChg chg="add mod">
          <ac:chgData name="Thomas Hoerger" userId="802d37494b1a8a6e" providerId="LiveId" clId="{F3E24F40-F43C-4B87-A062-48C220B580EE}" dt="2025-04-25T01:04:21.754" v="587" actId="1076"/>
          <ac:picMkLst>
            <pc:docMk/>
            <pc:sldMk cId="418610963" sldId="264"/>
            <ac:picMk id="4" creationId="{599D5FFE-E775-ED23-CEB1-F253A54A239A}"/>
          </ac:picMkLst>
        </pc:picChg>
        <pc:picChg chg="del">
          <ac:chgData name="Thomas Hoerger" userId="802d37494b1a8a6e" providerId="LiveId" clId="{F3E24F40-F43C-4B87-A062-48C220B580EE}" dt="2025-04-25T00:18:27.764" v="7" actId="478"/>
          <ac:picMkLst>
            <pc:docMk/>
            <pc:sldMk cId="418610963" sldId="264"/>
            <ac:picMk id="6" creationId="{817229DF-2996-F930-23E2-E6AC508B45BC}"/>
          </ac:picMkLst>
        </pc:picChg>
        <pc:picChg chg="add del mod">
          <ac:chgData name="Thomas Hoerger" userId="802d37494b1a8a6e" providerId="LiveId" clId="{F3E24F40-F43C-4B87-A062-48C220B580EE}" dt="2025-04-25T01:03:41.459" v="574" actId="478"/>
          <ac:picMkLst>
            <pc:docMk/>
            <pc:sldMk cId="418610963" sldId="264"/>
            <ac:picMk id="7" creationId="{606AED45-D1B1-B17B-EAE2-81F890D00E53}"/>
          </ac:picMkLst>
        </pc:picChg>
        <pc:picChg chg="add mod">
          <ac:chgData name="Thomas Hoerger" userId="802d37494b1a8a6e" providerId="LiveId" clId="{F3E24F40-F43C-4B87-A062-48C220B580EE}" dt="2025-04-25T01:04:16.429" v="585" actId="1076"/>
          <ac:picMkLst>
            <pc:docMk/>
            <pc:sldMk cId="418610963" sldId="264"/>
            <ac:picMk id="9" creationId="{2209E050-F631-6DE0-7E79-623AD101DE21}"/>
          </ac:picMkLst>
        </pc:picChg>
      </pc:sldChg>
      <pc:sldChg chg="addSp delSp modSp mod">
        <pc:chgData name="Thomas Hoerger" userId="802d37494b1a8a6e" providerId="LiveId" clId="{F3E24F40-F43C-4B87-A062-48C220B580EE}" dt="2025-04-25T01:05:05.940" v="594" actId="1076"/>
        <pc:sldMkLst>
          <pc:docMk/>
          <pc:sldMk cId="3065903969" sldId="265"/>
        </pc:sldMkLst>
        <pc:picChg chg="del">
          <ac:chgData name="Thomas Hoerger" userId="802d37494b1a8a6e" providerId="LiveId" clId="{F3E24F40-F43C-4B87-A062-48C220B580EE}" dt="2025-04-25T00:18:28.703" v="8" actId="478"/>
          <ac:picMkLst>
            <pc:docMk/>
            <pc:sldMk cId="3065903969" sldId="265"/>
            <ac:picMk id="4" creationId="{649BF6BB-7865-426B-0218-E36B2A6361B6}"/>
          </ac:picMkLst>
        </pc:picChg>
        <pc:picChg chg="add mod">
          <ac:chgData name="Thomas Hoerger" userId="802d37494b1a8a6e" providerId="LiveId" clId="{F3E24F40-F43C-4B87-A062-48C220B580EE}" dt="2025-04-25T01:05:05.940" v="594" actId="1076"/>
          <ac:picMkLst>
            <pc:docMk/>
            <pc:sldMk cId="3065903969" sldId="265"/>
            <ac:picMk id="5" creationId="{E9367412-5387-E903-9897-502335DF5A06}"/>
          </ac:picMkLst>
        </pc:picChg>
      </pc:sldChg>
      <pc:sldChg chg="addSp delSp modSp mod">
        <pc:chgData name="Thomas Hoerger" userId="802d37494b1a8a6e" providerId="LiveId" clId="{F3E24F40-F43C-4B87-A062-48C220B580EE}" dt="2025-04-25T01:05:48.644" v="602" actId="14100"/>
        <pc:sldMkLst>
          <pc:docMk/>
          <pc:sldMk cId="1539249647" sldId="266"/>
        </pc:sldMkLst>
        <pc:picChg chg="add mod">
          <ac:chgData name="Thomas Hoerger" userId="802d37494b1a8a6e" providerId="LiveId" clId="{F3E24F40-F43C-4B87-A062-48C220B580EE}" dt="2025-04-25T01:05:48.644" v="602" actId="14100"/>
          <ac:picMkLst>
            <pc:docMk/>
            <pc:sldMk cId="1539249647" sldId="266"/>
            <ac:picMk id="4" creationId="{6977735C-BDB9-2C9A-151E-393502E2E9DD}"/>
          </ac:picMkLst>
        </pc:picChg>
        <pc:picChg chg="del">
          <ac:chgData name="Thomas Hoerger" userId="802d37494b1a8a6e" providerId="LiveId" clId="{F3E24F40-F43C-4B87-A062-48C220B580EE}" dt="2025-04-25T00:18:30.215" v="9" actId="478"/>
          <ac:picMkLst>
            <pc:docMk/>
            <pc:sldMk cId="1539249647" sldId="266"/>
            <ac:picMk id="6" creationId="{29635B4D-8889-967E-5210-89B9F34C3360}"/>
          </ac:picMkLst>
        </pc:picChg>
      </pc:sldChg>
      <pc:sldChg chg="modSp mod">
        <pc:chgData name="Thomas Hoerger" userId="802d37494b1a8a6e" providerId="LiveId" clId="{F3E24F40-F43C-4B87-A062-48C220B580EE}" dt="2025-04-25T02:06:55.579" v="1583" actId="20577"/>
        <pc:sldMkLst>
          <pc:docMk/>
          <pc:sldMk cId="3192095577" sldId="267"/>
        </pc:sldMkLst>
        <pc:spChg chg="mod">
          <ac:chgData name="Thomas Hoerger" userId="802d37494b1a8a6e" providerId="LiveId" clId="{F3E24F40-F43C-4B87-A062-48C220B580EE}" dt="2025-04-25T02:06:55.579" v="1583" actId="20577"/>
          <ac:spMkLst>
            <pc:docMk/>
            <pc:sldMk cId="3192095577" sldId="267"/>
            <ac:spMk id="3" creationId="{18047A59-93AA-5B78-DBD1-4F49A29D4D7E}"/>
          </ac:spMkLst>
        </pc:spChg>
      </pc:sldChg>
      <pc:sldChg chg="addSp delSp modSp mod">
        <pc:chgData name="Thomas Hoerger" userId="802d37494b1a8a6e" providerId="LiveId" clId="{F3E24F40-F43C-4B87-A062-48C220B580EE}" dt="2025-04-25T01:38:57.033" v="1346" actId="1076"/>
        <pc:sldMkLst>
          <pc:docMk/>
          <pc:sldMk cId="2364195748" sldId="268"/>
        </pc:sldMkLst>
        <pc:picChg chg="del">
          <ac:chgData name="Thomas Hoerger" userId="802d37494b1a8a6e" providerId="LiveId" clId="{F3E24F40-F43C-4B87-A062-48C220B580EE}" dt="2025-04-25T00:22:22.768" v="34" actId="478"/>
          <ac:picMkLst>
            <pc:docMk/>
            <pc:sldMk cId="2364195748" sldId="268"/>
            <ac:picMk id="4" creationId="{BE2F26FC-A23F-CEAF-6580-C1F9068A04F8}"/>
          </ac:picMkLst>
        </pc:picChg>
        <pc:picChg chg="add mod">
          <ac:chgData name="Thomas Hoerger" userId="802d37494b1a8a6e" providerId="LiveId" clId="{F3E24F40-F43C-4B87-A062-48C220B580EE}" dt="2025-04-25T01:38:47.628" v="1344" actId="14100"/>
          <ac:picMkLst>
            <pc:docMk/>
            <pc:sldMk cId="2364195748" sldId="268"/>
            <ac:picMk id="5" creationId="{00B277E8-D780-22A4-F8D8-B26DEF517FE6}"/>
          </ac:picMkLst>
        </pc:picChg>
        <pc:picChg chg="del">
          <ac:chgData name="Thomas Hoerger" userId="802d37494b1a8a6e" providerId="LiveId" clId="{F3E24F40-F43C-4B87-A062-48C220B580EE}" dt="2025-04-25T00:22:23.279" v="35" actId="478"/>
          <ac:picMkLst>
            <pc:docMk/>
            <pc:sldMk cId="2364195748" sldId="268"/>
            <ac:picMk id="6" creationId="{BC11922D-3DF4-C14B-75F1-41CD98F1178F}"/>
          </ac:picMkLst>
        </pc:picChg>
        <pc:picChg chg="del">
          <ac:chgData name="Thomas Hoerger" userId="802d37494b1a8a6e" providerId="LiveId" clId="{F3E24F40-F43C-4B87-A062-48C220B580EE}" dt="2025-04-25T00:22:23.838" v="36" actId="478"/>
          <ac:picMkLst>
            <pc:docMk/>
            <pc:sldMk cId="2364195748" sldId="268"/>
            <ac:picMk id="8" creationId="{F79CC1C3-2613-A41D-C8CE-279CDFAE7388}"/>
          </ac:picMkLst>
        </pc:picChg>
        <pc:picChg chg="add mod">
          <ac:chgData name="Thomas Hoerger" userId="802d37494b1a8a6e" providerId="LiveId" clId="{F3E24F40-F43C-4B87-A062-48C220B580EE}" dt="2025-04-25T01:38:57.033" v="1346" actId="1076"/>
          <ac:picMkLst>
            <pc:docMk/>
            <pc:sldMk cId="2364195748" sldId="268"/>
            <ac:picMk id="9" creationId="{6C8E3273-7B4E-731A-F7BC-DCF9865293F1}"/>
          </ac:picMkLst>
        </pc:picChg>
      </pc:sldChg>
      <pc:sldChg chg="addSp delSp modSp mod">
        <pc:chgData name="Thomas Hoerger" userId="802d37494b1a8a6e" providerId="LiveId" clId="{F3E24F40-F43C-4B87-A062-48C220B580EE}" dt="2025-04-25T01:47:31.820" v="1488" actId="14100"/>
        <pc:sldMkLst>
          <pc:docMk/>
          <pc:sldMk cId="1959342796" sldId="269"/>
        </pc:sldMkLst>
        <pc:picChg chg="del">
          <ac:chgData name="Thomas Hoerger" userId="802d37494b1a8a6e" providerId="LiveId" clId="{F3E24F40-F43C-4B87-A062-48C220B580EE}" dt="2025-04-25T00:22:25.290" v="37" actId="478"/>
          <ac:picMkLst>
            <pc:docMk/>
            <pc:sldMk cId="1959342796" sldId="269"/>
            <ac:picMk id="4" creationId="{EE4F7266-9CE3-1F60-4FE6-0F0C9064C809}"/>
          </ac:picMkLst>
        </pc:picChg>
        <pc:picChg chg="add mod">
          <ac:chgData name="Thomas Hoerger" userId="802d37494b1a8a6e" providerId="LiveId" clId="{F3E24F40-F43C-4B87-A062-48C220B580EE}" dt="2025-04-25T01:47:30.176" v="1487" actId="14100"/>
          <ac:picMkLst>
            <pc:docMk/>
            <pc:sldMk cId="1959342796" sldId="269"/>
            <ac:picMk id="5" creationId="{9D3D52E3-562D-BC15-91DC-5650BAA4C537}"/>
          </ac:picMkLst>
        </pc:picChg>
        <pc:picChg chg="del">
          <ac:chgData name="Thomas Hoerger" userId="802d37494b1a8a6e" providerId="LiveId" clId="{F3E24F40-F43C-4B87-A062-48C220B580EE}" dt="2025-04-25T00:22:25.679" v="38" actId="478"/>
          <ac:picMkLst>
            <pc:docMk/>
            <pc:sldMk cId="1959342796" sldId="269"/>
            <ac:picMk id="6" creationId="{EABCB772-CF48-87C0-22B1-CD1EE3E4644D}"/>
          </ac:picMkLst>
        </pc:picChg>
        <pc:picChg chg="del">
          <ac:chgData name="Thomas Hoerger" userId="802d37494b1a8a6e" providerId="LiveId" clId="{F3E24F40-F43C-4B87-A062-48C220B580EE}" dt="2025-04-25T00:22:26.199" v="39" actId="478"/>
          <ac:picMkLst>
            <pc:docMk/>
            <pc:sldMk cId="1959342796" sldId="269"/>
            <ac:picMk id="8" creationId="{EEA8C91C-D996-7BAA-9585-8AA7E99A4E49}"/>
          </ac:picMkLst>
        </pc:picChg>
        <pc:picChg chg="add mod">
          <ac:chgData name="Thomas Hoerger" userId="802d37494b1a8a6e" providerId="LiveId" clId="{F3E24F40-F43C-4B87-A062-48C220B580EE}" dt="2025-04-25T01:47:31.820" v="1488" actId="14100"/>
          <ac:picMkLst>
            <pc:docMk/>
            <pc:sldMk cId="1959342796" sldId="269"/>
            <ac:picMk id="9" creationId="{7FAC75A3-5ACC-290F-264A-1EE4E29E38FD}"/>
          </ac:picMkLst>
        </pc:picChg>
        <pc:picChg chg="add mod">
          <ac:chgData name="Thomas Hoerger" userId="802d37494b1a8a6e" providerId="LiveId" clId="{F3E24F40-F43C-4B87-A062-48C220B580EE}" dt="2025-04-25T01:41:19.874" v="1365" actId="1076"/>
          <ac:picMkLst>
            <pc:docMk/>
            <pc:sldMk cId="1959342796" sldId="269"/>
            <ac:picMk id="11" creationId="{0EED2734-CBD5-A2EC-3E70-BC2E84A50C40}"/>
          </ac:picMkLst>
        </pc:picChg>
      </pc:sldChg>
      <pc:sldChg chg="delSp del mod">
        <pc:chgData name="Thomas Hoerger" userId="802d37494b1a8a6e" providerId="LiveId" clId="{F3E24F40-F43C-4B87-A062-48C220B580EE}" dt="2025-04-25T01:41:31.520" v="1369" actId="2696"/>
        <pc:sldMkLst>
          <pc:docMk/>
          <pc:sldMk cId="2605642622" sldId="270"/>
        </pc:sldMkLst>
        <pc:picChg chg="del">
          <ac:chgData name="Thomas Hoerger" userId="802d37494b1a8a6e" providerId="LiveId" clId="{F3E24F40-F43C-4B87-A062-48C220B580EE}" dt="2025-04-25T00:22:28.035" v="40" actId="478"/>
          <ac:picMkLst>
            <pc:docMk/>
            <pc:sldMk cId="2605642622" sldId="270"/>
            <ac:picMk id="4" creationId="{F6F1EA27-3B69-2D4A-027C-952E043DDA3C}"/>
          </ac:picMkLst>
        </pc:picChg>
      </pc:sldChg>
      <pc:sldChg chg="addSp delSp modSp mod">
        <pc:chgData name="Thomas Hoerger" userId="802d37494b1a8a6e" providerId="LiveId" clId="{F3E24F40-F43C-4B87-A062-48C220B580EE}" dt="2025-04-25T01:47:25.874" v="1486" actId="14100"/>
        <pc:sldMkLst>
          <pc:docMk/>
          <pc:sldMk cId="558607467" sldId="271"/>
        </pc:sldMkLst>
        <pc:picChg chg="del">
          <ac:chgData name="Thomas Hoerger" userId="802d37494b1a8a6e" providerId="LiveId" clId="{F3E24F40-F43C-4B87-A062-48C220B580EE}" dt="2025-04-25T00:22:29.878" v="41" actId="478"/>
          <ac:picMkLst>
            <pc:docMk/>
            <pc:sldMk cId="558607467" sldId="271"/>
            <ac:picMk id="4" creationId="{F7D5ED47-B03F-5994-727C-62C19590DB1B}"/>
          </ac:picMkLst>
        </pc:picChg>
        <pc:picChg chg="add mod">
          <ac:chgData name="Thomas Hoerger" userId="802d37494b1a8a6e" providerId="LiveId" clId="{F3E24F40-F43C-4B87-A062-48C220B580EE}" dt="2025-04-25T01:47:25.874" v="1486" actId="14100"/>
          <ac:picMkLst>
            <pc:docMk/>
            <pc:sldMk cId="558607467" sldId="271"/>
            <ac:picMk id="5" creationId="{17F59766-D188-522D-9F2E-AD15F515E719}"/>
          </ac:picMkLst>
        </pc:picChg>
        <pc:picChg chg="del">
          <ac:chgData name="Thomas Hoerger" userId="802d37494b1a8a6e" providerId="LiveId" clId="{F3E24F40-F43C-4B87-A062-48C220B580EE}" dt="2025-04-25T00:22:30.267" v="42" actId="478"/>
          <ac:picMkLst>
            <pc:docMk/>
            <pc:sldMk cId="558607467" sldId="271"/>
            <ac:picMk id="6" creationId="{F90C32C7-3418-2546-442A-5EF3F566DA75}"/>
          </ac:picMkLst>
        </pc:picChg>
        <pc:picChg chg="del">
          <ac:chgData name="Thomas Hoerger" userId="802d37494b1a8a6e" providerId="LiveId" clId="{F3E24F40-F43C-4B87-A062-48C220B580EE}" dt="2025-04-25T00:22:30.910" v="43" actId="478"/>
          <ac:picMkLst>
            <pc:docMk/>
            <pc:sldMk cId="558607467" sldId="271"/>
            <ac:picMk id="8" creationId="{A24EFF9F-8C35-6E6F-88B9-94B07C27C897}"/>
          </ac:picMkLst>
        </pc:picChg>
        <pc:picChg chg="add mod">
          <ac:chgData name="Thomas Hoerger" userId="802d37494b1a8a6e" providerId="LiveId" clId="{F3E24F40-F43C-4B87-A062-48C220B580EE}" dt="2025-04-25T01:47:00.326" v="1484" actId="14100"/>
          <ac:picMkLst>
            <pc:docMk/>
            <pc:sldMk cId="558607467" sldId="271"/>
            <ac:picMk id="9" creationId="{11B462E7-99C7-3B8D-42E6-C6C5E0021169}"/>
          </ac:picMkLst>
        </pc:picChg>
      </pc:sldChg>
      <pc:sldChg chg="addSp delSp modSp mod">
        <pc:chgData name="Thomas Hoerger" userId="802d37494b1a8a6e" providerId="LiveId" clId="{F3E24F40-F43C-4B87-A062-48C220B580EE}" dt="2025-04-25T01:49:34.289" v="1510" actId="1076"/>
        <pc:sldMkLst>
          <pc:docMk/>
          <pc:sldMk cId="71019231" sldId="272"/>
        </pc:sldMkLst>
        <pc:picChg chg="del">
          <ac:chgData name="Thomas Hoerger" userId="802d37494b1a8a6e" providerId="LiveId" clId="{F3E24F40-F43C-4B87-A062-48C220B580EE}" dt="2025-04-25T00:23:36.678" v="54" actId="478"/>
          <ac:picMkLst>
            <pc:docMk/>
            <pc:sldMk cId="71019231" sldId="272"/>
            <ac:picMk id="4" creationId="{EB1F21D3-7208-4571-2747-34DCB4F359E7}"/>
          </ac:picMkLst>
        </pc:picChg>
        <pc:picChg chg="add mod">
          <ac:chgData name="Thomas Hoerger" userId="802d37494b1a8a6e" providerId="LiveId" clId="{F3E24F40-F43C-4B87-A062-48C220B580EE}" dt="2025-04-25T01:49:05.818" v="1497" actId="14100"/>
          <ac:picMkLst>
            <pc:docMk/>
            <pc:sldMk cId="71019231" sldId="272"/>
            <ac:picMk id="5" creationId="{217A3F69-BB2A-2024-54C1-8E44C77AB0EE}"/>
          </ac:picMkLst>
        </pc:picChg>
        <pc:picChg chg="del">
          <ac:chgData name="Thomas Hoerger" userId="802d37494b1a8a6e" providerId="LiveId" clId="{F3E24F40-F43C-4B87-A062-48C220B580EE}" dt="2025-04-25T00:23:37.178" v="55" actId="478"/>
          <ac:picMkLst>
            <pc:docMk/>
            <pc:sldMk cId="71019231" sldId="272"/>
            <ac:picMk id="6" creationId="{B1F79AEF-5E1F-4D21-D922-A71B2EBA37BF}"/>
          </ac:picMkLst>
        </pc:picChg>
        <pc:picChg chg="add mod">
          <ac:chgData name="Thomas Hoerger" userId="802d37494b1a8a6e" providerId="LiveId" clId="{F3E24F40-F43C-4B87-A062-48C220B580EE}" dt="2025-04-25T01:49:18.668" v="1503" actId="14100"/>
          <ac:picMkLst>
            <pc:docMk/>
            <pc:sldMk cId="71019231" sldId="272"/>
            <ac:picMk id="8" creationId="{1799D321-502E-4E77-BB48-4301CDEFC0C2}"/>
          </ac:picMkLst>
        </pc:picChg>
        <pc:picChg chg="add mod">
          <ac:chgData name="Thomas Hoerger" userId="802d37494b1a8a6e" providerId="LiveId" clId="{F3E24F40-F43C-4B87-A062-48C220B580EE}" dt="2025-04-25T01:49:34.289" v="1510" actId="1076"/>
          <ac:picMkLst>
            <pc:docMk/>
            <pc:sldMk cId="71019231" sldId="272"/>
            <ac:picMk id="10" creationId="{5C7D1B61-E1FB-5536-E657-53169C7D167E}"/>
          </ac:picMkLst>
        </pc:picChg>
      </pc:sldChg>
      <pc:sldChg chg="addSp delSp modSp mod">
        <pc:chgData name="Thomas Hoerger" userId="802d37494b1a8a6e" providerId="LiveId" clId="{F3E24F40-F43C-4B87-A062-48C220B580EE}" dt="2025-04-25T01:51:31.437" v="1531" actId="14100"/>
        <pc:sldMkLst>
          <pc:docMk/>
          <pc:sldMk cId="233895930" sldId="273"/>
        </pc:sldMkLst>
        <pc:picChg chg="del">
          <ac:chgData name="Thomas Hoerger" userId="802d37494b1a8a6e" providerId="LiveId" clId="{F3E24F40-F43C-4B87-A062-48C220B580EE}" dt="2025-04-25T00:23:38.512" v="56" actId="478"/>
          <ac:picMkLst>
            <pc:docMk/>
            <pc:sldMk cId="233895930" sldId="273"/>
            <ac:picMk id="4" creationId="{4B293273-CD08-1C49-C03F-3AED1AF3C2AA}"/>
          </ac:picMkLst>
        </pc:picChg>
        <pc:picChg chg="add mod">
          <ac:chgData name="Thomas Hoerger" userId="802d37494b1a8a6e" providerId="LiveId" clId="{F3E24F40-F43C-4B87-A062-48C220B580EE}" dt="2025-04-25T01:51:03.165" v="1517" actId="14100"/>
          <ac:picMkLst>
            <pc:docMk/>
            <pc:sldMk cId="233895930" sldId="273"/>
            <ac:picMk id="5" creationId="{AB63FBE8-B5AC-A63A-8F27-15B87CEF64D5}"/>
          </ac:picMkLst>
        </pc:picChg>
        <pc:picChg chg="del">
          <ac:chgData name="Thomas Hoerger" userId="802d37494b1a8a6e" providerId="LiveId" clId="{F3E24F40-F43C-4B87-A062-48C220B580EE}" dt="2025-04-25T00:23:38.959" v="57" actId="478"/>
          <ac:picMkLst>
            <pc:docMk/>
            <pc:sldMk cId="233895930" sldId="273"/>
            <ac:picMk id="6" creationId="{222F64DC-C346-454D-457B-97E5B7A01BED}"/>
          </ac:picMkLst>
        </pc:picChg>
        <pc:picChg chg="del">
          <ac:chgData name="Thomas Hoerger" userId="802d37494b1a8a6e" providerId="LiveId" clId="{F3E24F40-F43C-4B87-A062-48C220B580EE}" dt="2025-04-25T00:23:39.539" v="58" actId="478"/>
          <ac:picMkLst>
            <pc:docMk/>
            <pc:sldMk cId="233895930" sldId="273"/>
            <ac:picMk id="8" creationId="{BC129401-E4E1-822E-347E-D23446AA84A7}"/>
          </ac:picMkLst>
        </pc:picChg>
        <pc:picChg chg="add mod">
          <ac:chgData name="Thomas Hoerger" userId="802d37494b1a8a6e" providerId="LiveId" clId="{F3E24F40-F43C-4B87-A062-48C220B580EE}" dt="2025-04-25T01:51:24.058" v="1527" actId="1076"/>
          <ac:picMkLst>
            <pc:docMk/>
            <pc:sldMk cId="233895930" sldId="273"/>
            <ac:picMk id="9" creationId="{8BE707C8-5D86-F857-19F1-98812FCF3023}"/>
          </ac:picMkLst>
        </pc:picChg>
        <pc:picChg chg="add mod">
          <ac:chgData name="Thomas Hoerger" userId="802d37494b1a8a6e" providerId="LiveId" clId="{F3E24F40-F43C-4B87-A062-48C220B580EE}" dt="2025-04-25T01:51:31.437" v="1531" actId="14100"/>
          <ac:picMkLst>
            <pc:docMk/>
            <pc:sldMk cId="233895930" sldId="273"/>
            <ac:picMk id="11" creationId="{B563021C-0089-CD30-BFAB-C28B574DBDCE}"/>
          </ac:picMkLst>
        </pc:picChg>
      </pc:sldChg>
      <pc:sldChg chg="addSp delSp modSp mod">
        <pc:chgData name="Thomas Hoerger" userId="802d37494b1a8a6e" providerId="LiveId" clId="{F3E24F40-F43C-4B87-A062-48C220B580EE}" dt="2025-04-25T00:39:03.551" v="411" actId="1076"/>
        <pc:sldMkLst>
          <pc:docMk/>
          <pc:sldMk cId="2230884666" sldId="275"/>
        </pc:sldMkLst>
        <pc:picChg chg="del">
          <ac:chgData name="Thomas Hoerger" userId="802d37494b1a8a6e" providerId="LiveId" clId="{F3E24F40-F43C-4B87-A062-48C220B580EE}" dt="2025-04-25T00:23:51.023" v="59" actId="478"/>
          <ac:picMkLst>
            <pc:docMk/>
            <pc:sldMk cId="2230884666" sldId="275"/>
            <ac:picMk id="4" creationId="{96757DD4-D72E-2D15-B240-398124CF8974}"/>
          </ac:picMkLst>
        </pc:picChg>
        <pc:picChg chg="add mod">
          <ac:chgData name="Thomas Hoerger" userId="802d37494b1a8a6e" providerId="LiveId" clId="{F3E24F40-F43C-4B87-A062-48C220B580EE}" dt="2025-04-25T00:39:03.551" v="411" actId="1076"/>
          <ac:picMkLst>
            <pc:docMk/>
            <pc:sldMk cId="2230884666" sldId="275"/>
            <ac:picMk id="5" creationId="{CC21C23D-E905-7FB9-D40E-47BCE80D9CE0}"/>
          </ac:picMkLst>
        </pc:picChg>
      </pc:sldChg>
      <pc:sldChg chg="addSp delSp modSp mod">
        <pc:chgData name="Thomas Hoerger" userId="802d37494b1a8a6e" providerId="LiveId" clId="{F3E24F40-F43C-4B87-A062-48C220B580EE}" dt="2025-04-25T00:39:31.351" v="421" actId="14100"/>
        <pc:sldMkLst>
          <pc:docMk/>
          <pc:sldMk cId="2332494007" sldId="276"/>
        </pc:sldMkLst>
        <pc:picChg chg="add mod">
          <ac:chgData name="Thomas Hoerger" userId="802d37494b1a8a6e" providerId="LiveId" clId="{F3E24F40-F43C-4B87-A062-48C220B580EE}" dt="2025-04-25T00:39:31.351" v="421" actId="14100"/>
          <ac:picMkLst>
            <pc:docMk/>
            <pc:sldMk cId="2332494007" sldId="276"/>
            <ac:picMk id="4" creationId="{997A55EB-6677-81BA-9382-DF0D80BBD78E}"/>
          </ac:picMkLst>
        </pc:picChg>
        <pc:picChg chg="del">
          <ac:chgData name="Thomas Hoerger" userId="802d37494b1a8a6e" providerId="LiveId" clId="{F3E24F40-F43C-4B87-A062-48C220B580EE}" dt="2025-04-25T00:23:52.723" v="60" actId="478"/>
          <ac:picMkLst>
            <pc:docMk/>
            <pc:sldMk cId="2332494007" sldId="276"/>
            <ac:picMk id="5" creationId="{FE34F6AB-0FE3-34D6-D242-7C2D25D3148C}"/>
          </ac:picMkLst>
        </pc:picChg>
      </pc:sldChg>
      <pc:sldChg chg="addSp delSp modSp mod">
        <pc:chgData name="Thomas Hoerger" userId="802d37494b1a8a6e" providerId="LiveId" clId="{F3E24F40-F43C-4B87-A062-48C220B580EE}" dt="2025-04-25T00:40:11.359" v="438" actId="1076"/>
        <pc:sldMkLst>
          <pc:docMk/>
          <pc:sldMk cId="147317325" sldId="278"/>
        </pc:sldMkLst>
        <pc:picChg chg="add mod">
          <ac:chgData name="Thomas Hoerger" userId="802d37494b1a8a6e" providerId="LiveId" clId="{F3E24F40-F43C-4B87-A062-48C220B580EE}" dt="2025-04-25T00:40:03.163" v="436" actId="14100"/>
          <ac:picMkLst>
            <pc:docMk/>
            <pc:sldMk cId="147317325" sldId="278"/>
            <ac:picMk id="4" creationId="{55588EFE-6272-EBA9-0DFA-B006213A8E62}"/>
          </ac:picMkLst>
        </pc:picChg>
        <pc:picChg chg="del">
          <ac:chgData name="Thomas Hoerger" userId="802d37494b1a8a6e" providerId="LiveId" clId="{F3E24F40-F43C-4B87-A062-48C220B580EE}" dt="2025-04-25T00:24:01.714" v="61" actId="478"/>
          <ac:picMkLst>
            <pc:docMk/>
            <pc:sldMk cId="147317325" sldId="278"/>
            <ac:picMk id="5" creationId="{BB045C01-D0B6-0E40-E320-D657A7F2DF1B}"/>
          </ac:picMkLst>
        </pc:picChg>
        <pc:picChg chg="del">
          <ac:chgData name="Thomas Hoerger" userId="802d37494b1a8a6e" providerId="LiveId" clId="{F3E24F40-F43C-4B87-A062-48C220B580EE}" dt="2025-04-25T00:24:02.327" v="62" actId="478"/>
          <ac:picMkLst>
            <pc:docMk/>
            <pc:sldMk cId="147317325" sldId="278"/>
            <ac:picMk id="7" creationId="{0B2AADC7-F34B-B979-27A6-E03145EE9F9F}"/>
          </ac:picMkLst>
        </pc:picChg>
        <pc:picChg chg="add mod">
          <ac:chgData name="Thomas Hoerger" userId="802d37494b1a8a6e" providerId="LiveId" clId="{F3E24F40-F43C-4B87-A062-48C220B580EE}" dt="2025-04-25T00:40:11.359" v="438" actId="1076"/>
          <ac:picMkLst>
            <pc:docMk/>
            <pc:sldMk cId="147317325" sldId="278"/>
            <ac:picMk id="8" creationId="{229516E9-8276-F3D9-DB2D-5F995A8EF550}"/>
          </ac:picMkLst>
        </pc:picChg>
      </pc:sldChg>
      <pc:sldChg chg="modSp add del mod">
        <pc:chgData name="Thomas Hoerger" userId="802d37494b1a8a6e" providerId="LiveId" clId="{F3E24F40-F43C-4B87-A062-48C220B580EE}" dt="2025-04-25T02:13:08.779" v="1585" actId="47"/>
        <pc:sldMkLst>
          <pc:docMk/>
          <pc:sldMk cId="1650586440" sldId="279"/>
        </pc:sldMkLst>
        <pc:spChg chg="mod">
          <ac:chgData name="Thomas Hoerger" userId="802d37494b1a8a6e" providerId="LiveId" clId="{F3E24F40-F43C-4B87-A062-48C220B580EE}" dt="2025-04-25T01:52:28.364" v="1539" actId="20577"/>
          <ac:spMkLst>
            <pc:docMk/>
            <pc:sldMk cId="1650586440" sldId="279"/>
            <ac:spMk id="3" creationId="{1F41660A-FCAA-6965-8772-F56D0FEC7646}"/>
          </ac:spMkLst>
        </pc:spChg>
      </pc:sldChg>
      <pc:sldChg chg="modSp mod">
        <pc:chgData name="Thomas Hoerger" userId="802d37494b1a8a6e" providerId="LiveId" clId="{F3E24F40-F43C-4B87-A062-48C220B580EE}" dt="2025-04-25T02:14:23.690" v="1589" actId="20577"/>
        <pc:sldMkLst>
          <pc:docMk/>
          <pc:sldMk cId="885581962" sldId="280"/>
        </pc:sldMkLst>
        <pc:spChg chg="mod">
          <ac:chgData name="Thomas Hoerger" userId="802d37494b1a8a6e" providerId="LiveId" clId="{F3E24F40-F43C-4B87-A062-48C220B580EE}" dt="2025-04-25T02:14:23.690" v="1589" actId="20577"/>
          <ac:spMkLst>
            <pc:docMk/>
            <pc:sldMk cId="885581962" sldId="280"/>
            <ac:spMk id="3" creationId="{D035C551-E519-FE7C-A4BC-7B65657507A4}"/>
          </ac:spMkLst>
        </pc:spChg>
      </pc:sldChg>
      <pc:sldChg chg="addSp delSp modSp mod">
        <pc:chgData name="Thomas Hoerger" userId="802d37494b1a8a6e" providerId="LiveId" clId="{F3E24F40-F43C-4B87-A062-48C220B580EE}" dt="2025-04-25T00:19:11.596" v="15" actId="1076"/>
        <pc:sldMkLst>
          <pc:docMk/>
          <pc:sldMk cId="999221204" sldId="281"/>
        </pc:sldMkLst>
        <pc:picChg chg="del">
          <ac:chgData name="Thomas Hoerger" userId="802d37494b1a8a6e" providerId="LiveId" clId="{F3E24F40-F43C-4B87-A062-48C220B580EE}" dt="2025-04-25T00:18:52.439" v="10" actId="478"/>
          <ac:picMkLst>
            <pc:docMk/>
            <pc:sldMk cId="999221204" sldId="281"/>
            <ac:picMk id="4" creationId="{711167EE-1041-8D90-5CE8-B7D6F20810A4}"/>
          </ac:picMkLst>
        </pc:picChg>
        <pc:picChg chg="add mod">
          <ac:chgData name="Thomas Hoerger" userId="802d37494b1a8a6e" providerId="LiveId" clId="{F3E24F40-F43C-4B87-A062-48C220B580EE}" dt="2025-04-25T00:19:11.596" v="15" actId="1076"/>
          <ac:picMkLst>
            <pc:docMk/>
            <pc:sldMk cId="999221204" sldId="281"/>
            <ac:picMk id="5" creationId="{847EE886-F855-DEEA-5FAD-DFBF464DB295}"/>
          </ac:picMkLst>
        </pc:picChg>
      </pc:sldChg>
      <pc:sldChg chg="modSp mod">
        <pc:chgData name="Thomas Hoerger" userId="802d37494b1a8a6e" providerId="LiveId" clId="{F3E24F40-F43C-4B87-A062-48C220B580EE}" dt="2025-04-25T02:16:40.721" v="1607" actId="33524"/>
        <pc:sldMkLst>
          <pc:docMk/>
          <pc:sldMk cId="3825481239" sldId="282"/>
        </pc:sldMkLst>
        <pc:spChg chg="mod">
          <ac:chgData name="Thomas Hoerger" userId="802d37494b1a8a6e" providerId="LiveId" clId="{F3E24F40-F43C-4B87-A062-48C220B580EE}" dt="2025-04-25T02:16:40.721" v="1607" actId="33524"/>
          <ac:spMkLst>
            <pc:docMk/>
            <pc:sldMk cId="3825481239" sldId="282"/>
            <ac:spMk id="3" creationId="{CCEF6451-72AC-DE0D-E0A3-2C9A9A54C385}"/>
          </ac:spMkLst>
        </pc:spChg>
      </pc:sldChg>
      <pc:sldChg chg="addSp modSp add mod">
        <pc:chgData name="Thomas Hoerger" userId="802d37494b1a8a6e" providerId="LiveId" clId="{F3E24F40-F43C-4B87-A062-48C220B580EE}" dt="2025-04-25T02:00:20.880" v="1582" actId="20577"/>
        <pc:sldMkLst>
          <pc:docMk/>
          <pc:sldMk cId="2604553449" sldId="283"/>
        </pc:sldMkLst>
        <pc:spChg chg="mod">
          <ac:chgData name="Thomas Hoerger" userId="802d37494b1a8a6e" providerId="LiveId" clId="{F3E24F40-F43C-4B87-A062-48C220B580EE}" dt="2025-04-25T02:00:20.880" v="1582" actId="20577"/>
          <ac:spMkLst>
            <pc:docMk/>
            <pc:sldMk cId="2604553449" sldId="283"/>
            <ac:spMk id="3" creationId="{E1610882-BE4B-62EA-B0A7-006DD47FD2BD}"/>
          </ac:spMkLst>
        </pc:spChg>
        <pc:picChg chg="add mod">
          <ac:chgData name="Thomas Hoerger" userId="802d37494b1a8a6e" providerId="LiveId" clId="{F3E24F40-F43C-4B87-A062-48C220B580EE}" dt="2025-04-25T01:08:13.934" v="609" actId="1076"/>
          <ac:picMkLst>
            <pc:docMk/>
            <pc:sldMk cId="2604553449" sldId="283"/>
            <ac:picMk id="4" creationId="{E4790270-AE7D-1348-0C00-24266B32359E}"/>
          </ac:picMkLst>
        </pc:picChg>
      </pc:sldChg>
      <pc:sldChg chg="addSp modSp add mod">
        <pc:chgData name="Thomas Hoerger" userId="802d37494b1a8a6e" providerId="LiveId" clId="{F3E24F40-F43C-4B87-A062-48C220B580EE}" dt="2025-04-25T01:13:38.553" v="814" actId="20577"/>
        <pc:sldMkLst>
          <pc:docMk/>
          <pc:sldMk cId="914468406" sldId="284"/>
        </pc:sldMkLst>
        <pc:spChg chg="mod">
          <ac:chgData name="Thomas Hoerger" userId="802d37494b1a8a6e" providerId="LiveId" clId="{F3E24F40-F43C-4B87-A062-48C220B580EE}" dt="2025-04-25T01:13:38.553" v="814" actId="20577"/>
          <ac:spMkLst>
            <pc:docMk/>
            <pc:sldMk cId="914468406" sldId="284"/>
            <ac:spMk id="3" creationId="{DEAD8530-7A8D-42E4-0222-977D7F0E4FFE}"/>
          </ac:spMkLst>
        </pc:spChg>
        <pc:picChg chg="add mod">
          <ac:chgData name="Thomas Hoerger" userId="802d37494b1a8a6e" providerId="LiveId" clId="{F3E24F40-F43C-4B87-A062-48C220B580EE}" dt="2025-04-25T01:10:36.875" v="659" actId="1076"/>
          <ac:picMkLst>
            <pc:docMk/>
            <pc:sldMk cId="914468406" sldId="284"/>
            <ac:picMk id="4" creationId="{E326F705-8982-3290-CF9C-F7857C9F51B6}"/>
          </ac:picMkLst>
        </pc:picChg>
      </pc:sldChg>
      <pc:sldChg chg="addSp modSp add mod">
        <pc:chgData name="Thomas Hoerger" userId="802d37494b1a8a6e" providerId="LiveId" clId="{F3E24F40-F43C-4B87-A062-48C220B580EE}" dt="2025-04-25T01:13:27.348" v="807" actId="20577"/>
        <pc:sldMkLst>
          <pc:docMk/>
          <pc:sldMk cId="3047190700" sldId="285"/>
        </pc:sldMkLst>
        <pc:spChg chg="mod">
          <ac:chgData name="Thomas Hoerger" userId="802d37494b1a8a6e" providerId="LiveId" clId="{F3E24F40-F43C-4B87-A062-48C220B580EE}" dt="2025-04-25T01:13:27.348" v="807" actId="20577"/>
          <ac:spMkLst>
            <pc:docMk/>
            <pc:sldMk cId="3047190700" sldId="285"/>
            <ac:spMk id="3" creationId="{0000C169-8A37-8A17-4ED2-47465EB515E8}"/>
          </ac:spMkLst>
        </pc:spChg>
        <pc:picChg chg="add mod">
          <ac:chgData name="Thomas Hoerger" userId="802d37494b1a8a6e" providerId="LiveId" clId="{F3E24F40-F43C-4B87-A062-48C220B580EE}" dt="2025-04-25T01:11:58.571" v="717" actId="14100"/>
          <ac:picMkLst>
            <pc:docMk/>
            <pc:sldMk cId="3047190700" sldId="285"/>
            <ac:picMk id="4" creationId="{04B9456D-FE61-7CF9-BC80-E8B507FA2A91}"/>
          </ac:picMkLst>
        </pc:picChg>
      </pc:sldChg>
      <pc:sldChg chg="addSp modSp add mod">
        <pc:chgData name="Thomas Hoerger" userId="802d37494b1a8a6e" providerId="LiveId" clId="{F3E24F40-F43C-4B87-A062-48C220B580EE}" dt="2025-04-25T01:13:19.128" v="793" actId="20577"/>
        <pc:sldMkLst>
          <pc:docMk/>
          <pc:sldMk cId="2205371829" sldId="286"/>
        </pc:sldMkLst>
        <pc:spChg chg="mod">
          <ac:chgData name="Thomas Hoerger" userId="802d37494b1a8a6e" providerId="LiveId" clId="{F3E24F40-F43C-4B87-A062-48C220B580EE}" dt="2025-04-25T01:13:19.128" v="793" actId="20577"/>
          <ac:spMkLst>
            <pc:docMk/>
            <pc:sldMk cId="2205371829" sldId="286"/>
            <ac:spMk id="3" creationId="{EF741035-4A1A-6D7E-87DC-1B912D094A81}"/>
          </ac:spMkLst>
        </pc:spChg>
        <pc:picChg chg="add mod">
          <ac:chgData name="Thomas Hoerger" userId="802d37494b1a8a6e" providerId="LiveId" clId="{F3E24F40-F43C-4B87-A062-48C220B580EE}" dt="2025-04-25T01:12:58.356" v="757" actId="1076"/>
          <ac:picMkLst>
            <pc:docMk/>
            <pc:sldMk cId="2205371829" sldId="286"/>
            <ac:picMk id="4" creationId="{5FDE7B74-C7DC-544B-CBC8-B8DE73FF9336}"/>
          </ac:picMkLst>
        </pc:picChg>
      </pc:sldChg>
      <pc:sldChg chg="addSp modSp add mod">
        <pc:chgData name="Thomas Hoerger" userId="802d37494b1a8a6e" providerId="LiveId" clId="{F3E24F40-F43C-4B87-A062-48C220B580EE}" dt="2025-04-25T02:42:06.681" v="1617" actId="20577"/>
        <pc:sldMkLst>
          <pc:docMk/>
          <pc:sldMk cId="2477902559" sldId="287"/>
        </pc:sldMkLst>
        <pc:spChg chg="mod">
          <ac:chgData name="Thomas Hoerger" userId="802d37494b1a8a6e" providerId="LiveId" clId="{F3E24F40-F43C-4B87-A062-48C220B580EE}" dt="2025-04-25T02:42:06.681" v="1617" actId="20577"/>
          <ac:spMkLst>
            <pc:docMk/>
            <pc:sldMk cId="2477902559" sldId="287"/>
            <ac:spMk id="3" creationId="{228324E5-B79F-2BF7-85DB-E9A1957A5E61}"/>
          </ac:spMkLst>
        </pc:spChg>
        <pc:picChg chg="add mod">
          <ac:chgData name="Thomas Hoerger" userId="802d37494b1a8a6e" providerId="LiveId" clId="{F3E24F40-F43C-4B87-A062-48C220B580EE}" dt="2025-04-25T01:14:20.922" v="822" actId="14100"/>
          <ac:picMkLst>
            <pc:docMk/>
            <pc:sldMk cId="2477902559" sldId="287"/>
            <ac:picMk id="4" creationId="{E850CD16-36BE-6F66-5673-92B40D5B4C00}"/>
          </ac:picMkLst>
        </pc:picChg>
      </pc:sldChg>
      <pc:sldChg chg="addSp modSp add mod">
        <pc:chgData name="Thomas Hoerger" userId="802d37494b1a8a6e" providerId="LiveId" clId="{F3E24F40-F43C-4B87-A062-48C220B580EE}" dt="2025-04-25T01:16:36.062" v="912" actId="20577"/>
        <pc:sldMkLst>
          <pc:docMk/>
          <pc:sldMk cId="3389586881" sldId="288"/>
        </pc:sldMkLst>
        <pc:spChg chg="mod">
          <ac:chgData name="Thomas Hoerger" userId="802d37494b1a8a6e" providerId="LiveId" clId="{F3E24F40-F43C-4B87-A062-48C220B580EE}" dt="2025-04-25T01:16:36.062" v="912" actId="20577"/>
          <ac:spMkLst>
            <pc:docMk/>
            <pc:sldMk cId="3389586881" sldId="288"/>
            <ac:spMk id="3" creationId="{73851B64-542E-D0DD-C95B-CCAB9907DFA8}"/>
          </ac:spMkLst>
        </pc:spChg>
        <pc:picChg chg="add mod">
          <ac:chgData name="Thomas Hoerger" userId="802d37494b1a8a6e" providerId="LiveId" clId="{F3E24F40-F43C-4B87-A062-48C220B580EE}" dt="2025-04-25T01:16:09.153" v="877" actId="1076"/>
          <ac:picMkLst>
            <pc:docMk/>
            <pc:sldMk cId="3389586881" sldId="288"/>
            <ac:picMk id="4" creationId="{C95885AC-85CC-D337-34FE-42C03DD15114}"/>
          </ac:picMkLst>
        </pc:picChg>
        <pc:picChg chg="add mod">
          <ac:chgData name="Thomas Hoerger" userId="802d37494b1a8a6e" providerId="LiveId" clId="{F3E24F40-F43C-4B87-A062-48C220B580EE}" dt="2025-04-25T01:16:11.365" v="878" actId="1076"/>
          <ac:picMkLst>
            <pc:docMk/>
            <pc:sldMk cId="3389586881" sldId="288"/>
            <ac:picMk id="6" creationId="{3424A4CB-7258-27C6-6E26-B116B141A152}"/>
          </ac:picMkLst>
        </pc:picChg>
      </pc:sldChg>
      <pc:sldChg chg="addSp modSp add mod">
        <pc:chgData name="Thomas Hoerger" userId="802d37494b1a8a6e" providerId="LiveId" clId="{F3E24F40-F43C-4B87-A062-48C220B580EE}" dt="2025-04-25T01:44:56.905" v="1447" actId="20577"/>
        <pc:sldMkLst>
          <pc:docMk/>
          <pc:sldMk cId="836180259" sldId="289"/>
        </pc:sldMkLst>
        <pc:spChg chg="mod">
          <ac:chgData name="Thomas Hoerger" userId="802d37494b1a8a6e" providerId="LiveId" clId="{F3E24F40-F43C-4B87-A062-48C220B580EE}" dt="2025-04-25T01:44:56.905" v="1447" actId="20577"/>
          <ac:spMkLst>
            <pc:docMk/>
            <pc:sldMk cId="836180259" sldId="289"/>
            <ac:spMk id="3" creationId="{F467E397-B8DA-8F86-D18B-CABBB6B01AD6}"/>
          </ac:spMkLst>
        </pc:spChg>
        <pc:picChg chg="add mod">
          <ac:chgData name="Thomas Hoerger" userId="802d37494b1a8a6e" providerId="LiveId" clId="{F3E24F40-F43C-4B87-A062-48C220B580EE}" dt="2025-04-25T01:44:07.678" v="1388" actId="14100"/>
          <ac:picMkLst>
            <pc:docMk/>
            <pc:sldMk cId="836180259" sldId="289"/>
            <ac:picMk id="4" creationId="{3C60C6AD-3D08-E1D7-4BC6-016B2756A252}"/>
          </ac:picMkLst>
        </pc:picChg>
        <pc:picChg chg="add mod">
          <ac:chgData name="Thomas Hoerger" userId="802d37494b1a8a6e" providerId="LiveId" clId="{F3E24F40-F43C-4B87-A062-48C220B580EE}" dt="2025-04-25T01:44:11.301" v="1390" actId="1076"/>
          <ac:picMkLst>
            <pc:docMk/>
            <pc:sldMk cId="836180259" sldId="289"/>
            <ac:picMk id="6" creationId="{83AF5A8F-46EA-A1EB-13D4-3D71D3686662}"/>
          </ac:picMkLst>
        </pc:picChg>
      </pc:sldChg>
      <pc:sldChg chg="addSp modSp add mod">
        <pc:chgData name="Thomas Hoerger" userId="802d37494b1a8a6e" providerId="LiveId" clId="{F3E24F40-F43C-4B87-A062-48C220B580EE}" dt="2025-04-25T01:36:16.530" v="1283" actId="20577"/>
        <pc:sldMkLst>
          <pc:docMk/>
          <pc:sldMk cId="226052910" sldId="290"/>
        </pc:sldMkLst>
        <pc:spChg chg="mod">
          <ac:chgData name="Thomas Hoerger" userId="802d37494b1a8a6e" providerId="LiveId" clId="{F3E24F40-F43C-4B87-A062-48C220B580EE}" dt="2025-04-25T01:36:16.530" v="1283" actId="20577"/>
          <ac:spMkLst>
            <pc:docMk/>
            <pc:sldMk cId="226052910" sldId="290"/>
            <ac:spMk id="3" creationId="{37919265-26C9-A58F-B17C-F1F2AF699D9D}"/>
          </ac:spMkLst>
        </pc:spChg>
        <pc:picChg chg="add mod">
          <ac:chgData name="Thomas Hoerger" userId="802d37494b1a8a6e" providerId="LiveId" clId="{F3E24F40-F43C-4B87-A062-48C220B580EE}" dt="2025-04-25T01:33:56.658" v="1191" actId="1076"/>
          <ac:picMkLst>
            <pc:docMk/>
            <pc:sldMk cId="226052910" sldId="290"/>
            <ac:picMk id="4" creationId="{5F4B066C-9B2F-D3D9-CFBB-31C016857415}"/>
          </ac:picMkLst>
        </pc:picChg>
        <pc:picChg chg="add mod">
          <ac:chgData name="Thomas Hoerger" userId="802d37494b1a8a6e" providerId="LiveId" clId="{F3E24F40-F43C-4B87-A062-48C220B580EE}" dt="2025-04-25T01:34:00.073" v="1192" actId="1076"/>
          <ac:picMkLst>
            <pc:docMk/>
            <pc:sldMk cId="226052910" sldId="290"/>
            <ac:picMk id="6" creationId="{BDDBCDAF-9A13-92B1-D7E6-CCCA3D3E3B8D}"/>
          </ac:picMkLst>
        </pc:picChg>
      </pc:sldChg>
      <pc:sldChg chg="addSp modSp add mod">
        <pc:chgData name="Thomas Hoerger" userId="802d37494b1a8a6e" providerId="LiveId" clId="{F3E24F40-F43C-4B87-A062-48C220B580EE}" dt="2025-04-25T01:37:13.616" v="1324" actId="20577"/>
        <pc:sldMkLst>
          <pc:docMk/>
          <pc:sldMk cId="1985048545" sldId="291"/>
        </pc:sldMkLst>
        <pc:spChg chg="mod">
          <ac:chgData name="Thomas Hoerger" userId="802d37494b1a8a6e" providerId="LiveId" clId="{F3E24F40-F43C-4B87-A062-48C220B580EE}" dt="2025-04-25T01:37:13.616" v="1324" actId="20577"/>
          <ac:spMkLst>
            <pc:docMk/>
            <pc:sldMk cId="1985048545" sldId="291"/>
            <ac:spMk id="3" creationId="{F1D8FB2B-AC33-CF6A-C171-618830572230}"/>
          </ac:spMkLst>
        </pc:spChg>
        <pc:picChg chg="add mod">
          <ac:chgData name="Thomas Hoerger" userId="802d37494b1a8a6e" providerId="LiveId" clId="{F3E24F40-F43C-4B87-A062-48C220B580EE}" dt="2025-04-25T01:36:52.871" v="1301" actId="1076"/>
          <ac:picMkLst>
            <pc:docMk/>
            <pc:sldMk cId="1985048545" sldId="291"/>
            <ac:picMk id="4" creationId="{34685048-DA2C-413B-83F3-65AC5E256FB9}"/>
          </ac:picMkLst>
        </pc:picChg>
        <pc:picChg chg="add mod">
          <ac:chgData name="Thomas Hoerger" userId="802d37494b1a8a6e" providerId="LiveId" clId="{F3E24F40-F43C-4B87-A062-48C220B580EE}" dt="2025-04-25T01:36:43.361" v="1297" actId="14100"/>
          <ac:picMkLst>
            <pc:docMk/>
            <pc:sldMk cId="1985048545" sldId="291"/>
            <ac:picMk id="6" creationId="{0FF2610C-865A-B935-505D-57E113402CD2}"/>
          </ac:picMkLst>
        </pc:picChg>
        <pc:picChg chg="add mod">
          <ac:chgData name="Thomas Hoerger" userId="802d37494b1a8a6e" providerId="LiveId" clId="{F3E24F40-F43C-4B87-A062-48C220B580EE}" dt="2025-04-25T01:36:47.060" v="1299" actId="14100"/>
          <ac:picMkLst>
            <pc:docMk/>
            <pc:sldMk cId="1985048545" sldId="291"/>
            <ac:picMk id="8" creationId="{506F5C70-1EF1-D6E9-D793-7492D3EBE15E}"/>
          </ac:picMkLst>
        </pc:picChg>
      </pc:sldChg>
      <pc:sldChg chg="addSp modSp add mod">
        <pc:chgData name="Thomas Hoerger" userId="802d37494b1a8a6e" providerId="LiveId" clId="{F3E24F40-F43C-4B87-A062-48C220B580EE}" dt="2025-04-25T00:41:56.542" v="542" actId="1076"/>
        <pc:sldMkLst>
          <pc:docMk/>
          <pc:sldMk cId="1268275005" sldId="292"/>
        </pc:sldMkLst>
        <pc:spChg chg="mod">
          <ac:chgData name="Thomas Hoerger" userId="802d37494b1a8a6e" providerId="LiveId" clId="{F3E24F40-F43C-4B87-A062-48C220B580EE}" dt="2025-04-25T00:41:40.048" v="536" actId="14100"/>
          <ac:spMkLst>
            <pc:docMk/>
            <pc:sldMk cId="1268275005" sldId="292"/>
            <ac:spMk id="3" creationId="{CF237183-3688-223A-125A-F52A201DA8EE}"/>
          </ac:spMkLst>
        </pc:spChg>
        <pc:picChg chg="add mod">
          <ac:chgData name="Thomas Hoerger" userId="802d37494b1a8a6e" providerId="LiveId" clId="{F3E24F40-F43C-4B87-A062-48C220B580EE}" dt="2025-04-25T00:41:56.542" v="542" actId="1076"/>
          <ac:picMkLst>
            <pc:docMk/>
            <pc:sldMk cId="1268275005" sldId="292"/>
            <ac:picMk id="4" creationId="{F3897034-F25E-9B20-7ED0-EACBA3CCE0C4}"/>
          </ac:picMkLst>
        </pc:picChg>
        <pc:picChg chg="add mod">
          <ac:chgData name="Thomas Hoerger" userId="802d37494b1a8a6e" providerId="LiveId" clId="{F3E24F40-F43C-4B87-A062-48C220B580EE}" dt="2025-04-25T00:41:53.417" v="540" actId="1076"/>
          <ac:picMkLst>
            <pc:docMk/>
            <pc:sldMk cId="1268275005" sldId="292"/>
            <ac:picMk id="6" creationId="{160EC047-4D6F-01FD-2AA7-C68F1E9594F8}"/>
          </ac:picMkLst>
        </pc:picChg>
      </pc:sldChg>
      <pc:sldChg chg="addSp modSp add mod ord">
        <pc:chgData name="Thomas Hoerger" userId="802d37494b1a8a6e" providerId="LiveId" clId="{F3E24F40-F43C-4B87-A062-48C220B580EE}" dt="2025-04-25T01:52:08.099" v="1538" actId="14100"/>
        <pc:sldMkLst>
          <pc:docMk/>
          <pc:sldMk cId="1025400129" sldId="293"/>
        </pc:sldMkLst>
        <pc:spChg chg="mod">
          <ac:chgData name="Thomas Hoerger" userId="802d37494b1a8a6e" providerId="LiveId" clId="{F3E24F40-F43C-4B87-A062-48C220B580EE}" dt="2025-04-25T01:52:08.099" v="1538" actId="14100"/>
          <ac:spMkLst>
            <pc:docMk/>
            <pc:sldMk cId="1025400129" sldId="293"/>
            <ac:spMk id="3" creationId="{84E828BD-BA4A-7474-46F4-63DF8FCA51E3}"/>
          </ac:spMkLst>
        </pc:spChg>
        <pc:picChg chg="add mod">
          <ac:chgData name="Thomas Hoerger" userId="802d37494b1a8a6e" providerId="LiveId" clId="{F3E24F40-F43C-4B87-A062-48C220B580EE}" dt="2025-04-25T00:42:23.392" v="555" actId="1076"/>
          <ac:picMkLst>
            <pc:docMk/>
            <pc:sldMk cId="1025400129" sldId="293"/>
            <ac:picMk id="4" creationId="{CE20C413-9623-4D06-2F8D-479134C54C48}"/>
          </ac:picMkLst>
        </pc:picChg>
        <pc:picChg chg="add mod">
          <ac:chgData name="Thomas Hoerger" userId="802d37494b1a8a6e" providerId="LiveId" clId="{F3E24F40-F43C-4B87-A062-48C220B580EE}" dt="2025-04-25T00:42:36.140" v="562" actId="1076"/>
          <ac:picMkLst>
            <pc:docMk/>
            <pc:sldMk cId="1025400129" sldId="293"/>
            <ac:picMk id="6" creationId="{3DA416AB-3796-5E6E-25DA-6D1F9E64524A}"/>
          </ac:picMkLst>
        </pc:picChg>
      </pc:sldChg>
      <pc:sldChg chg="addSp modSp add mod ord">
        <pc:chgData name="Thomas Hoerger" userId="802d37494b1a8a6e" providerId="LiveId" clId="{F3E24F40-F43C-4B87-A062-48C220B580EE}" dt="2025-04-25T01:19:09.484" v="993" actId="20577"/>
        <pc:sldMkLst>
          <pc:docMk/>
          <pc:sldMk cId="561790113" sldId="294"/>
        </pc:sldMkLst>
        <pc:spChg chg="mod">
          <ac:chgData name="Thomas Hoerger" userId="802d37494b1a8a6e" providerId="LiveId" clId="{F3E24F40-F43C-4B87-A062-48C220B580EE}" dt="2025-04-25T01:19:09.484" v="993" actId="20577"/>
          <ac:spMkLst>
            <pc:docMk/>
            <pc:sldMk cId="561790113" sldId="294"/>
            <ac:spMk id="3" creationId="{DA516C0E-D894-E99F-D922-29F02F151608}"/>
          </ac:spMkLst>
        </pc:spChg>
        <pc:picChg chg="add mod">
          <ac:chgData name="Thomas Hoerger" userId="802d37494b1a8a6e" providerId="LiveId" clId="{F3E24F40-F43C-4B87-A062-48C220B580EE}" dt="2025-04-25T01:18:43.552" v="962" actId="1076"/>
          <ac:picMkLst>
            <pc:docMk/>
            <pc:sldMk cId="561790113" sldId="294"/>
            <ac:picMk id="4" creationId="{0E7EA79F-27EB-1522-468E-6F2E14895833}"/>
          </ac:picMkLst>
        </pc:picChg>
      </pc:sldChg>
      <pc:sldChg chg="addSp delSp modSp add mod">
        <pc:chgData name="Thomas Hoerger" userId="802d37494b1a8a6e" providerId="LiveId" clId="{F3E24F40-F43C-4B87-A062-48C220B580EE}" dt="2025-04-25T01:20:51.038" v="1049" actId="20577"/>
        <pc:sldMkLst>
          <pc:docMk/>
          <pc:sldMk cId="1010435917" sldId="295"/>
        </pc:sldMkLst>
        <pc:spChg chg="mod">
          <ac:chgData name="Thomas Hoerger" userId="802d37494b1a8a6e" providerId="LiveId" clId="{F3E24F40-F43C-4B87-A062-48C220B580EE}" dt="2025-04-25T01:20:51.038" v="1049" actId="20577"/>
          <ac:spMkLst>
            <pc:docMk/>
            <pc:sldMk cId="1010435917" sldId="295"/>
            <ac:spMk id="3" creationId="{073E3AFB-20B6-2E85-7620-E3539572D443}"/>
          </ac:spMkLst>
        </pc:spChg>
        <pc:picChg chg="del">
          <ac:chgData name="Thomas Hoerger" userId="802d37494b1a8a6e" providerId="LiveId" clId="{F3E24F40-F43C-4B87-A062-48C220B580EE}" dt="2025-04-25T01:18:49.971" v="964" actId="478"/>
          <ac:picMkLst>
            <pc:docMk/>
            <pc:sldMk cId="1010435917" sldId="295"/>
            <ac:picMk id="4" creationId="{15080719-ED6D-BE49-4271-C68452251B4B}"/>
          </ac:picMkLst>
        </pc:picChg>
        <pc:picChg chg="add mod">
          <ac:chgData name="Thomas Hoerger" userId="802d37494b1a8a6e" providerId="LiveId" clId="{F3E24F40-F43C-4B87-A062-48C220B580EE}" dt="2025-04-25T01:20:09.143" v="998" actId="1076"/>
          <ac:picMkLst>
            <pc:docMk/>
            <pc:sldMk cId="1010435917" sldId="295"/>
            <ac:picMk id="5" creationId="{A2B7B3AF-66BC-1C5C-29AB-27A7469BAEEE}"/>
          </ac:picMkLst>
        </pc:picChg>
      </pc:sldChg>
      <pc:sldChg chg="addSp delSp modSp add mod">
        <pc:chgData name="Thomas Hoerger" userId="802d37494b1a8a6e" providerId="LiveId" clId="{F3E24F40-F43C-4B87-A062-48C220B580EE}" dt="2025-04-25T01:26:34.463" v="1127" actId="20577"/>
        <pc:sldMkLst>
          <pc:docMk/>
          <pc:sldMk cId="1510374762" sldId="296"/>
        </pc:sldMkLst>
        <pc:spChg chg="mod">
          <ac:chgData name="Thomas Hoerger" userId="802d37494b1a8a6e" providerId="LiveId" clId="{F3E24F40-F43C-4B87-A062-48C220B580EE}" dt="2025-04-25T01:26:34.463" v="1127" actId="20577"/>
          <ac:spMkLst>
            <pc:docMk/>
            <pc:sldMk cId="1510374762" sldId="296"/>
            <ac:spMk id="3" creationId="{6B07B6C3-3766-2500-DB68-360B623AAB28}"/>
          </ac:spMkLst>
        </pc:spChg>
        <pc:picChg chg="add mod">
          <ac:chgData name="Thomas Hoerger" userId="802d37494b1a8a6e" providerId="LiveId" clId="{F3E24F40-F43C-4B87-A062-48C220B580EE}" dt="2025-04-25T01:24:05.423" v="1056" actId="14100"/>
          <ac:picMkLst>
            <pc:docMk/>
            <pc:sldMk cId="1510374762" sldId="296"/>
            <ac:picMk id="4" creationId="{D6647FEA-CE55-8712-71D4-189C2FDC687F}"/>
          </ac:picMkLst>
        </pc:picChg>
        <pc:picChg chg="del">
          <ac:chgData name="Thomas Hoerger" userId="802d37494b1a8a6e" providerId="LiveId" clId="{F3E24F40-F43C-4B87-A062-48C220B580EE}" dt="2025-04-25T01:20:19.725" v="1000" actId="478"/>
          <ac:picMkLst>
            <pc:docMk/>
            <pc:sldMk cId="1510374762" sldId="296"/>
            <ac:picMk id="5" creationId="{080C70FB-F7CA-E842-B4B5-6619935707C6}"/>
          </ac:picMkLst>
        </pc:picChg>
        <pc:picChg chg="add mod">
          <ac:chgData name="Thomas Hoerger" userId="802d37494b1a8a6e" providerId="LiveId" clId="{F3E24F40-F43C-4B87-A062-48C220B580EE}" dt="2025-04-25T01:24:40.058" v="1073" actId="14100"/>
          <ac:picMkLst>
            <pc:docMk/>
            <pc:sldMk cId="1510374762" sldId="296"/>
            <ac:picMk id="7" creationId="{0A3D784F-D301-3279-FA18-2770EAD8D337}"/>
          </ac:picMkLst>
        </pc:picChg>
        <pc:picChg chg="add mod">
          <ac:chgData name="Thomas Hoerger" userId="802d37494b1a8a6e" providerId="LiveId" clId="{F3E24F40-F43C-4B87-A062-48C220B580EE}" dt="2025-04-25T01:24:42.162" v="1074" actId="14100"/>
          <ac:picMkLst>
            <pc:docMk/>
            <pc:sldMk cId="1510374762" sldId="296"/>
            <ac:picMk id="9" creationId="{7B41708F-B971-AD84-601B-14EB6B4CE7C0}"/>
          </ac:picMkLst>
        </pc:picChg>
      </pc:sldChg>
      <pc:sldChg chg="addSp delSp modSp add mod">
        <pc:chgData name="Thomas Hoerger" userId="802d37494b1a8a6e" providerId="LiveId" clId="{F3E24F40-F43C-4B87-A062-48C220B580EE}" dt="2025-04-25T01:26:55.856" v="1170" actId="20577"/>
        <pc:sldMkLst>
          <pc:docMk/>
          <pc:sldMk cId="74197186" sldId="297"/>
        </pc:sldMkLst>
        <pc:spChg chg="mod">
          <ac:chgData name="Thomas Hoerger" userId="802d37494b1a8a6e" providerId="LiveId" clId="{F3E24F40-F43C-4B87-A062-48C220B580EE}" dt="2025-04-25T01:26:55.856" v="1170" actId="20577"/>
          <ac:spMkLst>
            <pc:docMk/>
            <pc:sldMk cId="74197186" sldId="297"/>
            <ac:spMk id="3" creationId="{DAEBD1B9-85C8-12D1-2C45-69DE9A1D49A2}"/>
          </ac:spMkLst>
        </pc:spChg>
        <pc:picChg chg="del">
          <ac:chgData name="Thomas Hoerger" userId="802d37494b1a8a6e" providerId="LiveId" clId="{F3E24F40-F43C-4B87-A062-48C220B580EE}" dt="2025-04-25T01:25:23.595" v="1076" actId="478"/>
          <ac:picMkLst>
            <pc:docMk/>
            <pc:sldMk cId="74197186" sldId="297"/>
            <ac:picMk id="4" creationId="{C16A6C6C-4118-EA71-62E5-3E61E543DEFF}"/>
          </ac:picMkLst>
        </pc:picChg>
        <pc:picChg chg="add mod">
          <ac:chgData name="Thomas Hoerger" userId="802d37494b1a8a6e" providerId="LiveId" clId="{F3E24F40-F43C-4B87-A062-48C220B580EE}" dt="2025-04-25T01:26:06.486" v="1099" actId="1076"/>
          <ac:picMkLst>
            <pc:docMk/>
            <pc:sldMk cId="74197186" sldId="297"/>
            <ac:picMk id="5" creationId="{00B99A8B-C8C8-C228-96D2-450A0ED1EBB4}"/>
          </ac:picMkLst>
        </pc:picChg>
        <pc:picChg chg="del">
          <ac:chgData name="Thomas Hoerger" userId="802d37494b1a8a6e" providerId="LiveId" clId="{F3E24F40-F43C-4B87-A062-48C220B580EE}" dt="2025-04-25T01:25:24.064" v="1077" actId="478"/>
          <ac:picMkLst>
            <pc:docMk/>
            <pc:sldMk cId="74197186" sldId="297"/>
            <ac:picMk id="7" creationId="{6191E6BC-4900-0EAC-40EC-37A4D79736CC}"/>
          </ac:picMkLst>
        </pc:picChg>
        <pc:picChg chg="del">
          <ac:chgData name="Thomas Hoerger" userId="802d37494b1a8a6e" providerId="LiveId" clId="{F3E24F40-F43C-4B87-A062-48C220B580EE}" dt="2025-04-25T01:25:25.421" v="1078" actId="478"/>
          <ac:picMkLst>
            <pc:docMk/>
            <pc:sldMk cId="74197186" sldId="297"/>
            <ac:picMk id="9" creationId="{9E31DD90-C8F4-2C19-09DE-094999237B52}"/>
          </ac:picMkLst>
        </pc:picChg>
      </pc:sldChg>
      <pc:sldChg chg="addSp delSp modSp add mod">
        <pc:chgData name="Thomas Hoerger" userId="802d37494b1a8a6e" providerId="LiveId" clId="{F3E24F40-F43C-4B87-A062-48C220B580EE}" dt="2025-04-25T01:45:37.065" v="1467" actId="1076"/>
        <pc:sldMkLst>
          <pc:docMk/>
          <pc:sldMk cId="4248858925" sldId="298"/>
        </pc:sldMkLst>
        <pc:spChg chg="mod">
          <ac:chgData name="Thomas Hoerger" userId="802d37494b1a8a6e" providerId="LiveId" clId="{F3E24F40-F43C-4B87-A062-48C220B580EE}" dt="2025-04-25T01:45:00.584" v="1448" actId="20577"/>
          <ac:spMkLst>
            <pc:docMk/>
            <pc:sldMk cId="4248858925" sldId="298"/>
            <ac:spMk id="3" creationId="{12BA7A55-C50F-3FC3-29DE-EEDD1792B17E}"/>
          </ac:spMkLst>
        </pc:spChg>
        <pc:picChg chg="del">
          <ac:chgData name="Thomas Hoerger" userId="802d37494b1a8a6e" providerId="LiveId" clId="{F3E24F40-F43C-4B87-A062-48C220B580EE}" dt="2025-04-25T01:44:22.603" v="1392" actId="478"/>
          <ac:picMkLst>
            <pc:docMk/>
            <pc:sldMk cId="4248858925" sldId="298"/>
            <ac:picMk id="4" creationId="{F610FEE3-CB64-FDDD-EA22-6F7741059B87}"/>
          </ac:picMkLst>
        </pc:picChg>
        <pc:picChg chg="add mod">
          <ac:chgData name="Thomas Hoerger" userId="802d37494b1a8a6e" providerId="LiveId" clId="{F3E24F40-F43C-4B87-A062-48C220B580EE}" dt="2025-04-25T01:45:35.250" v="1466" actId="1076"/>
          <ac:picMkLst>
            <pc:docMk/>
            <pc:sldMk cId="4248858925" sldId="298"/>
            <ac:picMk id="5" creationId="{5B82FA94-77AC-1493-0C7F-63CC39DC7736}"/>
          </ac:picMkLst>
        </pc:picChg>
        <pc:picChg chg="del">
          <ac:chgData name="Thomas Hoerger" userId="802d37494b1a8a6e" providerId="LiveId" clId="{F3E24F40-F43C-4B87-A062-48C220B580EE}" dt="2025-04-25T01:44:23.130" v="1393" actId="478"/>
          <ac:picMkLst>
            <pc:docMk/>
            <pc:sldMk cId="4248858925" sldId="298"/>
            <ac:picMk id="6" creationId="{42DCE2B0-282D-BBA8-95EA-6AE0F8984C3B}"/>
          </ac:picMkLst>
        </pc:picChg>
        <pc:picChg chg="add mod">
          <ac:chgData name="Thomas Hoerger" userId="802d37494b1a8a6e" providerId="LiveId" clId="{F3E24F40-F43C-4B87-A062-48C220B580EE}" dt="2025-04-25T01:45:37.065" v="1467" actId="1076"/>
          <ac:picMkLst>
            <pc:docMk/>
            <pc:sldMk cId="4248858925" sldId="298"/>
            <ac:picMk id="8" creationId="{3864C7AC-D858-0BF5-BBB2-8A8F9DF3450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090A1-DC25-45E4-BBC6-6C01281144E0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D6DB86-531C-4847-A6F1-0B6A9A6FD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56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6DB86-531C-4847-A6F1-0B6A9A6FDC2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46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C933-E6A7-494A-A9C5-9A19CA04B1CF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2B00-5CF2-4DBE-9653-94BF879B5DF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909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C933-E6A7-494A-A9C5-9A19CA04B1CF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2B00-5CF2-4DBE-9653-94BF879B5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17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C933-E6A7-494A-A9C5-9A19CA04B1CF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2B00-5CF2-4DBE-9653-94BF879B5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906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C933-E6A7-494A-A9C5-9A19CA04B1CF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2B00-5CF2-4DBE-9653-94BF879B5DF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44121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C933-E6A7-494A-A9C5-9A19CA04B1CF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2B00-5CF2-4DBE-9653-94BF879B5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208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C933-E6A7-494A-A9C5-9A19CA04B1CF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2B00-5CF2-4DBE-9653-94BF879B5DF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914708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C933-E6A7-494A-A9C5-9A19CA04B1CF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2B00-5CF2-4DBE-9653-94BF879B5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23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C933-E6A7-494A-A9C5-9A19CA04B1CF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2B00-5CF2-4DBE-9653-94BF879B5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480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C933-E6A7-494A-A9C5-9A19CA04B1CF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2B00-5CF2-4DBE-9653-94BF879B5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724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C933-E6A7-494A-A9C5-9A19CA04B1CF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2B00-5CF2-4DBE-9653-94BF879B5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84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C933-E6A7-494A-A9C5-9A19CA04B1CF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2B00-5CF2-4DBE-9653-94BF879B5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366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C933-E6A7-494A-A9C5-9A19CA04B1CF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2B00-5CF2-4DBE-9653-94BF879B5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454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C933-E6A7-494A-A9C5-9A19CA04B1CF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2B00-5CF2-4DBE-9653-94BF879B5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794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C933-E6A7-494A-A9C5-9A19CA04B1CF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2B00-5CF2-4DBE-9653-94BF879B5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430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C933-E6A7-494A-A9C5-9A19CA04B1CF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2B00-5CF2-4DBE-9653-94BF879B5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521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C933-E6A7-494A-A9C5-9A19CA04B1CF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2B00-5CF2-4DBE-9653-94BF879B5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486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C933-E6A7-494A-A9C5-9A19CA04B1CF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2B00-5CF2-4DBE-9653-94BF879B5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94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CDBC933-E6A7-494A-A9C5-9A19CA04B1CF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0252B00-5CF2-4DBE-9653-94BF879B5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17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65497-BD0F-528F-E7EF-496FB5C9E9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4712" y="1140651"/>
            <a:ext cx="9942576" cy="125507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Final Task</a:t>
            </a:r>
            <a:br>
              <a:rPr lang="en-US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Skyview Swiper App Final Version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2C5EF1-C7A0-8C4C-2CC5-6237BBF712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5600" y="3294528"/>
            <a:ext cx="6400800" cy="1947333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By: Thomas Hoerger </a:t>
            </a:r>
            <a:r>
              <a:rPr lang="en-US" sz="2800"/>
              <a:t>– Solo Group </a:t>
            </a:r>
            <a:r>
              <a:rPr lang="en-US" sz="28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514981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7F08B-29E1-4DB7-E133-A7A737A7E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6DAAA-8898-273B-1E75-CA9622974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978" y="246408"/>
            <a:ext cx="10698043" cy="64874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get_feedback_stats.php: Returns feedback data.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977735C-BDB9-2C9A-151E-393502E2E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553" y="895150"/>
            <a:ext cx="5924892" cy="578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49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0D3EF-DC5C-6904-8CB1-64E994A24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10882-BE4B-62EA-B0A7-006DD47FD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978" y="246408"/>
            <a:ext cx="10698043" cy="64874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db_connect.php: Establishes connection to the database.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4790270-AE7D-1348-0C00-24266B323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92" y="1185631"/>
            <a:ext cx="10247415" cy="497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53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09F54-F1E9-6E03-76CA-E74CDE69D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D8530-7A8D-42E4-0222-977D7F0E4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977" y="123693"/>
            <a:ext cx="10698043" cy="648742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2800" dirty="0"/>
              <a:t>get_all_weather.php: Returns records from WeatherReports table.</a:t>
            </a:r>
          </a:p>
        </p:txBody>
      </p:sp>
      <p:pic>
        <p:nvPicPr>
          <p:cNvPr id="4" name="Picture 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E326F705-8982-3290-CF9C-F7857C9F5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555" y="895150"/>
            <a:ext cx="6392889" cy="579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68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3A1C0-68C7-76FC-A3C1-CF9CB35D4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0C169-8A37-8A17-4ED2-47465EB51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977" y="133643"/>
            <a:ext cx="10698043" cy="64874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get_table_data.php: Returns table data from database.</a:t>
            </a:r>
          </a:p>
        </p:txBody>
      </p:sp>
      <p:pic>
        <p:nvPicPr>
          <p:cNvPr id="4" name="Picture 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04B9456D-FE61-7CF9-BC80-E8B507FA2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958" y="895150"/>
            <a:ext cx="4390082" cy="582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90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739E9-F11E-DF3F-0463-26DBC23BC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41035-4A1A-6D7E-87DC-1B912D094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978" y="119799"/>
            <a:ext cx="10698043" cy="64874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get_table_list.php: Returns table names from database.</a:t>
            </a:r>
          </a:p>
        </p:txBody>
      </p:sp>
      <p:pic>
        <p:nvPicPr>
          <p:cNvPr id="4" name="Picture 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5FDE7B74-C7DC-544B-CBC8-B8DE73FF9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744" y="768541"/>
            <a:ext cx="6230510" cy="591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371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6F321-E8E8-94A2-6CAE-735600C20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324E5-B79F-2BF7-85DB-E9A1957A5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978" y="0"/>
            <a:ext cx="10698043" cy="64874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 err="1"/>
              <a:t>login_user.php</a:t>
            </a:r>
            <a:r>
              <a:rPr lang="en-US" sz="2800" dirty="0"/>
              <a:t>: Logs user in by checking database.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850CD16-36BE-6F66-5673-92B40D5B4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904" y="614966"/>
            <a:ext cx="5784192" cy="608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902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95EC7-19F8-C374-D4BB-E7616200A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51B64-542E-D0DD-C95B-CCAB9907D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978" y="0"/>
            <a:ext cx="10698043" cy="64874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register_user.php: Handles user registration.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95885AC-85CC-D337-34FE-42C03DD15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03" y="648742"/>
            <a:ext cx="5251819" cy="6066773"/>
          </a:xfrm>
          <a:prstGeom prst="rect">
            <a:avLst/>
          </a:prstGeom>
        </p:spPr>
      </p:pic>
      <p:pic>
        <p:nvPicPr>
          <p:cNvPr id="6" name="Picture 5" descr="A computer screen shot of a white background&#10;&#10;AI-generated content may be incorrect.">
            <a:extLst>
              <a:ext uri="{FF2B5EF4-FFF2-40B4-BE49-F238E27FC236}">
                <a16:creationId xmlns:a16="http://schemas.microsoft.com/office/drawing/2014/main" id="{3424A4CB-7258-27C6-6E26-B116B141A1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736719"/>
            <a:ext cx="5732667" cy="189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586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02B37-48C2-4C14-E3B4-11DDA59A4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60FC7-569A-D00E-D04A-FD561230A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978" y="688062"/>
            <a:ext cx="10698043" cy="117695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Show VPS Project Directory using ls</a:t>
            </a:r>
          </a:p>
        </p:txBody>
      </p:sp>
      <p:pic>
        <p:nvPicPr>
          <p:cNvPr id="5" name="Picture 4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847EE886-F855-DEEA-5FAD-DFBF464DB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28" y="2624097"/>
            <a:ext cx="11013744" cy="160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21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7BAC0-6ED7-B1AB-87D4-AF77A0D99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47A59-93AA-5B78-DBD1-4F49A29D4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600" y="2552778"/>
            <a:ext cx="10646800" cy="87622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Step 5 Implemented 8 screens and 4 other JavaScript files in the Expo project on my local machine using JavaScript:</a:t>
            </a:r>
          </a:p>
        </p:txBody>
      </p:sp>
    </p:spTree>
    <p:extLst>
      <p:ext uri="{BB962C8B-B14F-4D97-AF65-F5344CB8AC3E}">
        <p14:creationId xmlns:p14="http://schemas.microsoft.com/office/powerpoint/2010/main" val="3192095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D7AEE-8D07-014D-9406-84679F7DA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16C0E-D894-E99F-D922-29F02F151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600" y="0"/>
            <a:ext cx="10646800" cy="67524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App.js: App entry point.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E7EA79F-27EB-1522-468E-6F2E14895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431" y="675249"/>
            <a:ext cx="5193137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790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C989F-1BF2-4490-A5BA-4B6359BBC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429769"/>
            <a:ext cx="8534400" cy="14356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Step 1 </a:t>
            </a:r>
            <a:r>
              <a:rPr lang="en-US" sz="2800" dirty="0"/>
              <a:t>Setup VPS and MySQL Database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F27059-06C2-8DD3-7E52-46CED7993E1B}"/>
              </a:ext>
            </a:extLst>
          </p:cNvPr>
          <p:cNvSpPr txBox="1"/>
          <p:nvPr/>
        </p:nvSpPr>
        <p:spPr>
          <a:xfrm>
            <a:off x="2374506" y="3013501"/>
            <a:ext cx="7442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• Deployed Ubuntu server on Google Cloud VPS. </a:t>
            </a:r>
          </a:p>
          <a:p>
            <a:r>
              <a:rPr lang="en-US" sz="2400" dirty="0"/>
              <a:t>• Installed Apache, PHP, and MySQL.</a:t>
            </a:r>
          </a:p>
        </p:txBody>
      </p:sp>
    </p:spTree>
    <p:extLst>
      <p:ext uri="{BB962C8B-B14F-4D97-AF65-F5344CB8AC3E}">
        <p14:creationId xmlns:p14="http://schemas.microsoft.com/office/powerpoint/2010/main" val="990358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2169B-65E4-A3C4-8357-F4360098E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E3AFB-20B6-2E85-7620-E3539572D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600" y="0"/>
            <a:ext cx="10646800" cy="67524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index.js: Registers app components.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2B7B3AF-66BC-1C5C-29AB-27A7469BA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92" y="1370645"/>
            <a:ext cx="9973216" cy="411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35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F0469-B5D9-586A-128C-6F9CD7029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7B6C3-3766-2500-DB68-360B623AA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7934177" cy="67524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MainSwiper.js: Swiper navigation.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6647FEA-CE55-8712-71D4-189C2FDC6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9" y="626596"/>
            <a:ext cx="7391212" cy="6097761"/>
          </a:xfrm>
          <a:prstGeom prst="rect">
            <a:avLst/>
          </a:prstGeom>
        </p:spPr>
      </p:pic>
      <p:pic>
        <p:nvPicPr>
          <p:cNvPr id="7" name="Picture 6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0A3D784F-D301-3279-FA18-2770EAD8D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177" y="126609"/>
            <a:ext cx="4131213" cy="5890846"/>
          </a:xfrm>
          <a:prstGeom prst="rect">
            <a:avLst/>
          </a:prstGeom>
        </p:spPr>
      </p:pic>
      <p:pic>
        <p:nvPicPr>
          <p:cNvPr id="9" name="Picture 8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7B41708F-B971-AD84-601B-14EB6B4CE7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177" y="6017456"/>
            <a:ext cx="4131212" cy="71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74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BAC87-FCCF-D5BB-FB7D-1416F25FC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BD1B9-85C8-12D1-2C45-69DE9A1D4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600" y="0"/>
            <a:ext cx="10646800" cy="67524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AnimatedHeader.js: Animated header for Lottie.</a:t>
            </a:r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0B99A8B-C8C8-C228-96D2-450A0ED1E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586" y="675249"/>
            <a:ext cx="5614828" cy="605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97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8F7B5-26F2-FB1C-5EC9-57F3C579B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19265-26C9-A58F-B17C-F1F2AF699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600" y="0"/>
            <a:ext cx="10646800" cy="60491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LoginScreen.js: Sends user and pass to server.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F4B066C-9B2F-D3D9-CFBB-31C016857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14" y="604910"/>
            <a:ext cx="4749115" cy="6126480"/>
          </a:xfrm>
          <a:prstGeom prst="rect">
            <a:avLst/>
          </a:prstGeom>
        </p:spPr>
      </p:pic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DDBCDAF-9A13-92B1-D7E6-CCCA3D3E3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443" y="2418862"/>
            <a:ext cx="5941255" cy="249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52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8871C-60DC-8990-C10D-3016D0473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8FB2B-AC33-CF6A-C171-618830572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-14068"/>
            <a:ext cx="7146389" cy="61883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RegisterScreen.js: Allows registration.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4685048-DA2C-413B-83F3-65AC5E256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4" y="604767"/>
            <a:ext cx="6176883" cy="6126624"/>
          </a:xfrm>
          <a:prstGeom prst="rect">
            <a:avLst/>
          </a:prstGeom>
        </p:spPr>
      </p:pic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FF2610C-865A-B935-505D-57E113402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388" y="140677"/>
            <a:ext cx="4947138" cy="5767754"/>
          </a:xfrm>
          <a:prstGeom prst="rect">
            <a:avLst/>
          </a:prstGeom>
        </p:spPr>
      </p:pic>
      <p:pic>
        <p:nvPicPr>
          <p:cNvPr id="8" name="Picture 7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506F5C70-1EF1-D6E9-D793-7492D3EBE1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121" y="5908431"/>
            <a:ext cx="3415672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048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FE3DE-9284-6593-96E5-C19DFFF9A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3C78F-DD51-B3BB-B690-1F2AB8418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3060" y="0"/>
            <a:ext cx="9825879" cy="84242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AddScreen.js: Form to submit weather.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0B277E8-D780-22A4-F8D8-B26DEF51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91" y="758327"/>
            <a:ext cx="6782522" cy="5923827"/>
          </a:xfrm>
          <a:prstGeom prst="rect">
            <a:avLst/>
          </a:prstGeom>
        </p:spPr>
      </p:pic>
      <p:pic>
        <p:nvPicPr>
          <p:cNvPr id="9" name="Picture 8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6C8E3273-7B4E-731A-F7BC-DCF986529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20" y="758326"/>
            <a:ext cx="2231136" cy="592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95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C2AA6-3AD1-08C3-9338-7AF3053A6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0E119-6946-088D-8A35-B07D89021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78810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SearchScreen.js: Uses FlatList to show search results.</a:t>
            </a:r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D3D52E3-562D-BC15-91DC-5650BAA4C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45" y="788105"/>
            <a:ext cx="4714019" cy="5899723"/>
          </a:xfrm>
          <a:prstGeom prst="rect">
            <a:avLst/>
          </a:prstGeom>
        </p:spPr>
      </p:pic>
      <p:pic>
        <p:nvPicPr>
          <p:cNvPr id="9" name="Picture 8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7FAC75A3-5ACC-290F-264A-1EE4E29E3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509" y="788104"/>
            <a:ext cx="4256480" cy="5899724"/>
          </a:xfrm>
          <a:prstGeom prst="rect">
            <a:avLst/>
          </a:prstGeom>
        </p:spPr>
      </p:pic>
      <p:pic>
        <p:nvPicPr>
          <p:cNvPr id="11" name="Picture 10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0EED2734-CBD5-A2EC-3E70-BC2E84A50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732" y="788104"/>
            <a:ext cx="2602523" cy="589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427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8A453-6808-9DF2-8E63-F6251CC64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7E397-B8DA-8F86-D18B-CABBB6B01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0"/>
            <a:ext cx="12191999" cy="7596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DisplayScreen.js: Select and display data from database.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C60C6AD-3D08-E1D7-4BC6-016B2756A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02" y="759655"/>
            <a:ext cx="5922498" cy="5922499"/>
          </a:xfrm>
          <a:prstGeom prst="rect">
            <a:avLst/>
          </a:prstGeom>
        </p:spPr>
      </p:pic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3AF5A8F-46EA-A1EB-13D4-3D71D3686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325" y="759655"/>
            <a:ext cx="5174173" cy="592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80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88D3A-C76F-F9BB-9852-618F10318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A7A55-C50F-3FC3-29DE-EEDD1792B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0"/>
            <a:ext cx="12191999" cy="7596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DisplayScreen.js Continued:</a:t>
            </a:r>
          </a:p>
        </p:txBody>
      </p:sp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5B82FA94-77AC-1493-0C7F-63CC39DC7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81" y="759655"/>
            <a:ext cx="5444197" cy="5936568"/>
          </a:xfrm>
          <a:prstGeom prst="rect">
            <a:avLst/>
          </a:prstGeom>
        </p:spPr>
      </p:pic>
      <p:pic>
        <p:nvPicPr>
          <p:cNvPr id="8" name="Picture 7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3864C7AC-D858-0BF5-BBB2-8A8F9DF34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719" y="759655"/>
            <a:ext cx="4309400" cy="59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858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FF2AD-2017-7131-A312-C904DCB55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5F331-8A37-3FC6-5FAE-EA06601D1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8691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MapScreen.js: Zoom to coordinates using react-native-maps.</a:t>
            </a:r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7F59766-D188-522D-9F2E-AD15F515E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8" y="869132"/>
            <a:ext cx="6808917" cy="5869293"/>
          </a:xfrm>
          <a:prstGeom prst="rect">
            <a:avLst/>
          </a:prstGeom>
        </p:spPr>
      </p:pic>
      <p:pic>
        <p:nvPicPr>
          <p:cNvPr id="9" name="Picture 8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11B462E7-99C7-3B8D-42E6-C6C5E0021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134" y="869131"/>
            <a:ext cx="5003257" cy="586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607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6BB09-B24C-36FB-9D8D-5B2FBD5AC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32838-4B15-8E4D-9303-916F86AA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72" y="0"/>
            <a:ext cx="12032056" cy="147571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Step 2 Created Expo project with npx create-expo-app weather-swiper-blank after installing it on the local system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3489D45-E2FD-1883-4D74-BCB768639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901" y="1475715"/>
            <a:ext cx="5024198" cy="4972402"/>
          </a:xfrm>
          <a:prstGeom prst="rect">
            <a:avLst/>
          </a:prstGeom>
        </p:spPr>
      </p:pic>
      <p:pic>
        <p:nvPicPr>
          <p:cNvPr id="5" name="Picture 4" descr="A qr code on a grey background&#10;&#10;AI-generated content may be incorrect.">
            <a:extLst>
              <a:ext uri="{FF2B5EF4-FFF2-40B4-BE49-F238E27FC236}">
                <a16:creationId xmlns:a16="http://schemas.microsoft.com/office/drawing/2014/main" id="{60FA1465-CDDD-C03E-5D55-14ACCF2FE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901" y="2869809"/>
            <a:ext cx="1480468" cy="147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3054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0FB4B-7164-F861-A180-4EC076637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A3DBF-A7CD-AC42-6612-19A0806A9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"/>
            <a:ext cx="12192001" cy="70617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FeedbackScreen.js: Like/dislike UI and submits.</a:t>
            </a:r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17A3F69-BB2A-2024-54C1-8E44C77AB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2" y="706170"/>
            <a:ext cx="4857986" cy="6046322"/>
          </a:xfrm>
          <a:prstGeom prst="rect">
            <a:avLst/>
          </a:prstGeom>
        </p:spPr>
      </p:pic>
      <p:pic>
        <p:nvPicPr>
          <p:cNvPr id="8" name="Picture 7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1799D321-502E-4E77-BB48-4301CDEFC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071" y="706170"/>
            <a:ext cx="4536740" cy="6046322"/>
          </a:xfrm>
          <a:prstGeom prst="rect">
            <a:avLst/>
          </a:prstGeom>
        </p:spPr>
      </p:pic>
      <p:pic>
        <p:nvPicPr>
          <p:cNvPr id="10" name="Picture 9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5C7D1B61-E1FB-5536-E657-53169C7D16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354" y="2352821"/>
            <a:ext cx="2381582" cy="215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9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8E714-D114-1731-D9E2-3378635BC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E95E8-7F85-137D-B634-04F592FF9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0"/>
            <a:ext cx="12192001" cy="71522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ChartScreen.js: Pie chart using react-native-chart-kit.</a:t>
            </a:r>
          </a:p>
        </p:txBody>
      </p:sp>
      <p:pic>
        <p:nvPicPr>
          <p:cNvPr id="5" name="Picture 4" descr="A white screen with black text&#10;&#10;AI-generated content may be incorrect.">
            <a:extLst>
              <a:ext uri="{FF2B5EF4-FFF2-40B4-BE49-F238E27FC236}">
                <a16:creationId xmlns:a16="http://schemas.microsoft.com/office/drawing/2014/main" id="{AB63FBE8-B5AC-A63A-8F27-15B87CEF6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4" y="715224"/>
            <a:ext cx="4853911" cy="6037268"/>
          </a:xfrm>
          <a:prstGeom prst="rect">
            <a:avLst/>
          </a:prstGeom>
        </p:spPr>
      </p:pic>
      <p:pic>
        <p:nvPicPr>
          <p:cNvPr id="9" name="Picture 8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8BE707C8-5D86-F857-19F1-98812FCF3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470" y="715224"/>
            <a:ext cx="2553056" cy="6037268"/>
          </a:xfrm>
          <a:prstGeom prst="rect">
            <a:avLst/>
          </a:prstGeom>
        </p:spPr>
      </p:pic>
      <p:pic>
        <p:nvPicPr>
          <p:cNvPr id="11" name="Picture 10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B563021C-0089-CD30-BFAB-C28B574DBD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860" y="715224"/>
            <a:ext cx="4391136" cy="603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59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827FC-087A-4C23-988F-C8A831E40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5EEA-6C03-8134-3E65-21F52B072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01358"/>
            <a:ext cx="12192000" cy="172764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Included Features:</a:t>
            </a:r>
          </a:p>
          <a:p>
            <a:pPr marL="0" indent="0" algn="ctr">
              <a:buNone/>
            </a:pPr>
            <a:r>
              <a:rPr lang="en-US" sz="2800" dirty="0"/>
              <a:t>• Installed react-native-swiper for navigation.</a:t>
            </a:r>
          </a:p>
          <a:p>
            <a:pPr marL="0" indent="0" algn="ctr">
              <a:buNone/>
            </a:pPr>
            <a:r>
              <a:rPr lang="en-US" sz="2800" dirty="0"/>
              <a:t>• Added custom dot and arrow indicators.</a:t>
            </a:r>
          </a:p>
        </p:txBody>
      </p:sp>
    </p:spTree>
    <p:extLst>
      <p:ext uri="{BB962C8B-B14F-4D97-AF65-F5344CB8AC3E}">
        <p14:creationId xmlns:p14="http://schemas.microsoft.com/office/powerpoint/2010/main" val="3996905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3C885-C16C-4064-B7F3-53E55E3B2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828BD-BA4A-7474-46F4-63DF8FCA5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1"/>
            <a:ext cx="12192000" cy="169219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Included Features Continued:</a:t>
            </a:r>
          </a:p>
          <a:p>
            <a:pPr marL="0" indent="0" algn="ctr">
              <a:buNone/>
            </a:pPr>
            <a:r>
              <a:rPr lang="en-US" sz="2800" dirty="0"/>
              <a:t>Login/Register Screen</a:t>
            </a:r>
          </a:p>
        </p:txBody>
      </p:sp>
      <p:pic>
        <p:nvPicPr>
          <p:cNvPr id="4" name="Picture 3" descr="A screenshot of a login screen&#10;&#10;AI-generated content may be incorrect.">
            <a:extLst>
              <a:ext uri="{FF2B5EF4-FFF2-40B4-BE49-F238E27FC236}">
                <a16:creationId xmlns:a16="http://schemas.microsoft.com/office/drawing/2014/main" id="{CE20C413-9623-4D06-2F8D-479134C54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038" y="1692196"/>
            <a:ext cx="2306829" cy="5001065"/>
          </a:xfrm>
          <a:prstGeom prst="rect">
            <a:avLst/>
          </a:prstGeom>
        </p:spPr>
      </p:pic>
      <p:pic>
        <p:nvPicPr>
          <p:cNvPr id="6" name="Picture 5" descr="A screen shot of a register&#10;&#10;AI-generated content may be incorrect.">
            <a:extLst>
              <a:ext uri="{FF2B5EF4-FFF2-40B4-BE49-F238E27FC236}">
                <a16:creationId xmlns:a16="http://schemas.microsoft.com/office/drawing/2014/main" id="{3DA416AB-3796-5E6E-25DA-6D1F9E645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135" y="1692196"/>
            <a:ext cx="2382818" cy="500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4001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E484B-4F77-02C3-2984-92F03A8B2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06085-9F67-133A-F5FB-5E8ADCFCC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1064"/>
            <a:ext cx="12192000" cy="120797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Included Features Continued:</a:t>
            </a:r>
          </a:p>
          <a:p>
            <a:pPr marL="0" indent="0" algn="ctr">
              <a:buNone/>
            </a:pPr>
            <a:r>
              <a:rPr lang="en-US" sz="2800" dirty="0"/>
              <a:t>• Implemented add feature so that the user can add to the database via the app.</a:t>
            </a:r>
          </a:p>
        </p:txBody>
      </p:sp>
      <p:pic>
        <p:nvPicPr>
          <p:cNvPr id="5" name="Picture 4" descr="A screenshot of a weather report&#10;&#10;AI-generated content may be incorrect.">
            <a:extLst>
              <a:ext uri="{FF2B5EF4-FFF2-40B4-BE49-F238E27FC236}">
                <a16:creationId xmlns:a16="http://schemas.microsoft.com/office/drawing/2014/main" id="{CC21C23D-E905-7FB9-D40E-47BCE80D9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140" y="1615194"/>
            <a:ext cx="2371719" cy="514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846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7DBAE-D652-B554-70CE-4B5EFEDC2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E9516-829D-9706-5B21-BA346F7EA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1064"/>
            <a:ext cx="12192000" cy="120797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Included Features Continued:</a:t>
            </a:r>
          </a:p>
          <a:p>
            <a:pPr marL="0" indent="0" algn="ctr">
              <a:buNone/>
            </a:pPr>
            <a:r>
              <a:rPr lang="en-US" sz="2800" dirty="0"/>
              <a:t>• Added search so that the user can display weather reports from the searched city.</a:t>
            </a:r>
          </a:p>
        </p:txBody>
      </p:sp>
      <p:pic>
        <p:nvPicPr>
          <p:cNvPr id="4" name="Picture 3" descr="A screenshot of a search box&#10;&#10;AI-generated content may be incorrect.">
            <a:extLst>
              <a:ext uri="{FF2B5EF4-FFF2-40B4-BE49-F238E27FC236}">
                <a16:creationId xmlns:a16="http://schemas.microsoft.com/office/drawing/2014/main" id="{997A55EB-6677-81BA-9382-DF0D80BBD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065" y="1582056"/>
            <a:ext cx="2433869" cy="517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940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A95AA-8EB1-4FEB-C9F6-5956F3CC0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0D52C-7A92-F5F3-19A3-11BCB3664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1"/>
            <a:ext cx="12192000" cy="301480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Included Features Continued:</a:t>
            </a:r>
          </a:p>
          <a:p>
            <a:pPr marL="0" indent="0" algn="ctr">
              <a:buNone/>
            </a:pPr>
            <a:r>
              <a:rPr lang="en-US" sz="2800" dirty="0"/>
              <a:t>• Added map feature so that the user can search a city and display it on a map.</a:t>
            </a:r>
          </a:p>
          <a:p>
            <a:pPr marL="0" indent="0" algn="ctr">
              <a:buNone/>
            </a:pPr>
            <a:r>
              <a:rPr lang="en-US" sz="2800" dirty="0"/>
              <a:t>• Integrated OpenWeatherMap API (Geo API) into get_coords.php. So, if the city isn’t in the database, script fetches coordinates live from API</a:t>
            </a:r>
          </a:p>
        </p:txBody>
      </p:sp>
      <p:pic>
        <p:nvPicPr>
          <p:cNvPr id="4" name="Picture 3" descr="A map with a red pin on it&#10;&#10;AI-generated content may be incorrect.">
            <a:extLst>
              <a:ext uri="{FF2B5EF4-FFF2-40B4-BE49-F238E27FC236}">
                <a16:creationId xmlns:a16="http://schemas.microsoft.com/office/drawing/2014/main" id="{6F8C7016-1B32-A4EC-2856-D729328CB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89" y="3014803"/>
            <a:ext cx="2535958" cy="3730028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3C056A2-3818-B8B0-12A1-13FB2E04A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387" y="3014803"/>
            <a:ext cx="7734914" cy="373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928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31735-51C2-069E-B9BA-4D5CCC8AA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A5725-22EA-CE6F-D4CD-3B71CBC34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1"/>
            <a:ext cx="12192000" cy="233579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Included Features Continued:</a:t>
            </a:r>
          </a:p>
          <a:p>
            <a:pPr marL="0" indent="0" algn="ctr">
              <a:buNone/>
            </a:pPr>
            <a:r>
              <a:rPr lang="en-US" sz="2800" dirty="0"/>
              <a:t>Feedback + Chart System</a:t>
            </a:r>
          </a:p>
          <a:p>
            <a:pPr marL="0" indent="0" algn="ctr">
              <a:buNone/>
            </a:pPr>
            <a:r>
              <a:rPr lang="en-US" sz="2800" dirty="0"/>
              <a:t>• Users select like/dislike and submit.</a:t>
            </a:r>
          </a:p>
          <a:p>
            <a:pPr marL="0" indent="0" algn="ctr">
              <a:buNone/>
            </a:pPr>
            <a:r>
              <a:rPr lang="en-US" sz="2800" dirty="0"/>
              <a:t>• Chart displays live data from database using a refresh button.</a:t>
            </a:r>
          </a:p>
        </p:txBody>
      </p:sp>
      <p:pic>
        <p:nvPicPr>
          <p:cNvPr id="4" name="Picture 3" descr="A screenshot of a social media post&#10;&#10;AI-generated content may be incorrect.">
            <a:extLst>
              <a:ext uri="{FF2B5EF4-FFF2-40B4-BE49-F238E27FC236}">
                <a16:creationId xmlns:a16="http://schemas.microsoft.com/office/drawing/2014/main" id="{55588EFE-6272-EBA9-0DFA-B006213A8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092" y="2335794"/>
            <a:ext cx="2495569" cy="4396711"/>
          </a:xfrm>
          <a:prstGeom prst="rect">
            <a:avLst/>
          </a:prstGeom>
        </p:spPr>
      </p:pic>
      <p:pic>
        <p:nvPicPr>
          <p:cNvPr id="8" name="Picture 7" descr="A screenshot of a phone&#10;&#10;AI-generated content may be incorrect.">
            <a:extLst>
              <a:ext uri="{FF2B5EF4-FFF2-40B4-BE49-F238E27FC236}">
                <a16:creationId xmlns:a16="http://schemas.microsoft.com/office/drawing/2014/main" id="{229516E9-8276-F3D9-DB2D-5F995A8EF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866" y="2335794"/>
            <a:ext cx="2495569" cy="439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173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C3CE1-D634-94D9-CC83-80B6325B0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37183-3688-223A-125A-F52A201DA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270099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Included Features Continued:</a:t>
            </a:r>
          </a:p>
          <a:p>
            <a:pPr marL="0" indent="0" algn="ctr">
              <a:buNone/>
            </a:pPr>
            <a:r>
              <a:rPr lang="en-US" sz="2800" dirty="0"/>
              <a:t>Display Screen</a:t>
            </a:r>
          </a:p>
          <a:p>
            <a:pPr marL="0" indent="0" algn="ctr">
              <a:buNone/>
            </a:pPr>
            <a:r>
              <a:rPr lang="en-US" sz="2800" dirty="0"/>
              <a:t>• User can select which table from the database they would like and display it</a:t>
            </a:r>
          </a:p>
          <a:p>
            <a:pPr marL="0" indent="0" algn="ctr">
              <a:buNone/>
            </a:pPr>
            <a:endParaRPr lang="en-US" sz="2800" dirty="0"/>
          </a:p>
        </p:txBody>
      </p:sp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F3897034-F25E-9B20-7ED0-EACBA3CCE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576" y="1913764"/>
            <a:ext cx="2603937" cy="4720076"/>
          </a:xfrm>
          <a:prstGeom prst="rect">
            <a:avLst/>
          </a:prstGeom>
        </p:spPr>
      </p:pic>
      <p:pic>
        <p:nvPicPr>
          <p:cNvPr id="6" name="Picture 5" descr="A screenshot of a phone&#10;&#10;AI-generated content may be incorrect.">
            <a:extLst>
              <a:ext uri="{FF2B5EF4-FFF2-40B4-BE49-F238E27FC236}">
                <a16:creationId xmlns:a16="http://schemas.microsoft.com/office/drawing/2014/main" id="{160EC047-4D6F-01FD-2AA7-C68F1E959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486" y="1913764"/>
            <a:ext cx="2603938" cy="472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75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B70C3-2D21-FC14-4087-74DA33E3C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1660A-FCAA-6965-8772-F56D0FEC7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81407"/>
            <a:ext cx="12192000" cy="389518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Included Features Continued:</a:t>
            </a:r>
          </a:p>
          <a:p>
            <a:pPr marL="0" indent="0" algn="ctr">
              <a:buNone/>
            </a:pPr>
            <a:r>
              <a:rPr lang="en-US" sz="2800" dirty="0"/>
              <a:t>• Used responsive styles to support both mobile and laptop views.</a:t>
            </a:r>
          </a:p>
          <a:p>
            <a:pPr marL="0" indent="0" algn="ctr">
              <a:buNone/>
            </a:pPr>
            <a:r>
              <a:rPr lang="en-US" sz="2800" dirty="0"/>
              <a:t>• Components such as maps, charts, and form fields scale based on screen size.</a:t>
            </a:r>
          </a:p>
          <a:p>
            <a:pPr marL="0" indent="0" algn="ctr">
              <a:buNone/>
            </a:pPr>
            <a:r>
              <a:rPr lang="en-US" sz="2800" dirty="0"/>
              <a:t>• Added Lottie animation</a:t>
            </a:r>
          </a:p>
          <a:p>
            <a:pPr marL="0" indent="0" algn="ctr">
              <a:buNone/>
            </a:pPr>
            <a:r>
              <a:rPr lang="en-US" sz="2800" dirty="0"/>
              <a:t>• Added welcome (user) and logout button</a:t>
            </a:r>
          </a:p>
        </p:txBody>
      </p:sp>
    </p:spTree>
    <p:extLst>
      <p:ext uri="{BB962C8B-B14F-4D97-AF65-F5344CB8AC3E}">
        <p14:creationId xmlns:p14="http://schemas.microsoft.com/office/powerpoint/2010/main" val="1650586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2C297-B06D-C5F2-3BE6-732077E50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A3F0E-6691-8251-B0BB-7D9E25814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1069"/>
            <a:ext cx="12192000" cy="104912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Step 3 Created a MySQL database </a:t>
            </a:r>
            <a:r>
              <a:rPr lang="en-US" sz="2800" dirty="0" err="1"/>
              <a:t>weather_app</a:t>
            </a:r>
            <a:r>
              <a:rPr lang="en-US" sz="2800" dirty="0"/>
              <a:t> with 6 tables: Users, Locations, WeatherReports, Forecasts, Alerts, and Feedback.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79A8E13-51F7-4B9E-90B1-F8B98DFB7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336" y="1230195"/>
            <a:ext cx="1896791" cy="5500838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3C5920-DE8D-4A4A-E2E9-8597A1B7AE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815" y="1566874"/>
            <a:ext cx="2513848" cy="482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348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B25F8-9A1F-E49C-A3D8-A6828903A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5C551-E519-FE7C-A4BC-7B6565750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90761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Final Step: Install the Expo Go app and scan QR code to use app.</a:t>
            </a:r>
          </a:p>
        </p:txBody>
      </p:sp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8822B917-0D03-D538-C98B-7FBD12299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255" y="907610"/>
            <a:ext cx="2715490" cy="588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819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F1196-9B8C-4979-88FF-AA23C8E2D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F6451-72AC-DE0D-E0A3-2C9A9A54C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Summary:</a:t>
            </a:r>
          </a:p>
          <a:p>
            <a:pPr>
              <a:buNone/>
            </a:pPr>
            <a:r>
              <a:rPr lang="en-US" sz="2400" b="1" dirty="0"/>
              <a:t>In this project, I successfully designed and implemented a full-stack weather tracking application — SkyView — that is responsive, user-friendly, and powered by live data.</a:t>
            </a: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🌦️ Users can add and search weather reports for any city</a:t>
            </a:r>
          </a:p>
          <a:p>
            <a:pPr marL="0" indent="0" algn="ctr">
              <a:buNone/>
            </a:pPr>
            <a:r>
              <a:rPr lang="en-US" sz="2400" dirty="0"/>
              <a:t>🖥️ Display screen where users can select and display the database</a:t>
            </a:r>
          </a:p>
          <a:p>
            <a:pPr marL="0" indent="0" algn="ctr">
              <a:buNone/>
            </a:pPr>
            <a:r>
              <a:rPr lang="en-US" sz="2400" dirty="0"/>
              <a:t>🗺️ Interactive map view with dynamic geolocation support</a:t>
            </a:r>
          </a:p>
          <a:p>
            <a:pPr marL="0" indent="0" algn="ctr">
              <a:buNone/>
            </a:pPr>
            <a:r>
              <a:rPr lang="en-US" sz="2400" dirty="0"/>
              <a:t>📊 Feedback system with real-time pie chart visualization</a:t>
            </a:r>
          </a:p>
          <a:p>
            <a:pPr marL="0" indent="0" algn="ctr">
              <a:buNone/>
            </a:pPr>
            <a:r>
              <a:rPr lang="en-US" sz="2400" dirty="0"/>
              <a:t>📱 Fully functional across mobile and desktop platforms</a:t>
            </a:r>
          </a:p>
          <a:p>
            <a:pPr marL="0" indent="0" algn="ctr">
              <a:buNone/>
            </a:pPr>
            <a:r>
              <a:rPr lang="en-US" sz="2400" dirty="0"/>
              <a:t>🔐 Secure Login/Register – Users log in with credentials or register</a:t>
            </a:r>
          </a:p>
          <a:p>
            <a:pPr algn="ctr">
              <a:buNone/>
            </a:pPr>
            <a:r>
              <a:rPr lang="en-US" sz="2400" b="1" dirty="0"/>
              <a:t>The app is hosted on a live VPS and demonstrates real-time database integration, dynamic UI with React Native, and external API usage.</a:t>
            </a: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This project showcases my ability to combine design, frontend development, backend integration, and deployment into one cohesive and functional user-friendly app.</a:t>
            </a:r>
          </a:p>
        </p:txBody>
      </p:sp>
    </p:spTree>
    <p:extLst>
      <p:ext uri="{BB962C8B-B14F-4D97-AF65-F5344CB8AC3E}">
        <p14:creationId xmlns:p14="http://schemas.microsoft.com/office/powerpoint/2010/main" val="3825481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35A68-331D-1529-EE3E-DC610A1C6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672BF-15D8-7D22-2307-A58AC2A79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8756"/>
            <a:ext cx="12192000" cy="160024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Step 4 Created and enabled remote access to the following PHP scripts on VPS:</a:t>
            </a:r>
          </a:p>
        </p:txBody>
      </p:sp>
    </p:spTree>
    <p:extLst>
      <p:ext uri="{BB962C8B-B14F-4D97-AF65-F5344CB8AC3E}">
        <p14:creationId xmlns:p14="http://schemas.microsoft.com/office/powerpoint/2010/main" val="2676170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6CEFC-D835-20A5-6AE2-17A2F8DF7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8512B-717D-3DD8-0659-4CF242F92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115355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add_weather.php: Adds data to the database.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177182E-4ADB-633D-CED2-1D9A9D496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6" y="914399"/>
            <a:ext cx="6274190" cy="5816991"/>
          </a:xfrm>
          <a:prstGeom prst="rect">
            <a:avLst/>
          </a:prstGeom>
        </p:spPr>
      </p:pic>
      <p:pic>
        <p:nvPicPr>
          <p:cNvPr id="8" name="Picture 7" descr="A white background with text&#10;&#10;AI-generated content may be incorrect.">
            <a:extLst>
              <a:ext uri="{FF2B5EF4-FFF2-40B4-BE49-F238E27FC236}">
                <a16:creationId xmlns:a16="http://schemas.microsoft.com/office/drawing/2014/main" id="{0A29A7AE-5F06-DBB6-90A1-BCC1FB08E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206" y="1958925"/>
            <a:ext cx="5608319" cy="372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2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CF3E8-DFC2-C0B9-DAE0-0913C975A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2DAB7-0CEF-3E16-12CF-9B1B81193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3060" y="0"/>
            <a:ext cx="9825879" cy="93092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search_weather.php: Retrieves weather by city.</a:t>
            </a:r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3AC0610-8E08-D623-D4A2-EF22DBE70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1" y="754466"/>
            <a:ext cx="4501662" cy="5962858"/>
          </a:xfrm>
          <a:prstGeom prst="rect">
            <a:avLst/>
          </a:prstGeom>
        </p:spPr>
      </p:pic>
      <p:pic>
        <p:nvPicPr>
          <p:cNvPr id="7" name="Picture 6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5AA9CC3E-2D22-3D07-4625-A093D8651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874" y="2156929"/>
            <a:ext cx="7009585" cy="254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169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AAE49-0711-8338-48DC-B498B0A67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49F24-575C-85ED-23F9-625CBFB79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1606543" cy="90338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get_coords.php: Zooms map to entered city location (with fallback to OpenWeatherMap).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99D5FFE-E775-ED23-CEB1-F253A54A2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541" y="903381"/>
            <a:ext cx="5364917" cy="56004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09E050-F631-6DE0-7E79-623AD101DE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131" y="6471139"/>
            <a:ext cx="6227737" cy="21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0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6C5FF-BD77-A60C-A759-C08032B5F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6E928-9349-32BD-4142-0B31C8D61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3060" y="237355"/>
            <a:ext cx="9825879" cy="80379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submit_feedback.php: Stores like/dislike values.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9367412-5387-E903-9897-502335DF5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647" y="1041149"/>
            <a:ext cx="6954706" cy="567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03969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280</TotalTime>
  <Words>756</Words>
  <Application>Microsoft Office PowerPoint</Application>
  <PresentationFormat>Widescreen</PresentationFormat>
  <Paragraphs>70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Aptos</vt:lpstr>
      <vt:lpstr>Century Gothic</vt:lpstr>
      <vt:lpstr>Wingdings 3</vt:lpstr>
      <vt:lpstr>Slice</vt:lpstr>
      <vt:lpstr>Final Task Skyview Swiper App Final Version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Thomas Hoerger</dc:creator>
  <cp:lastModifiedBy>Thomas Hoerger</cp:lastModifiedBy>
  <cp:revision>2</cp:revision>
  <dcterms:created xsi:type="dcterms:W3CDTF">2025-03-13T21:43:30Z</dcterms:created>
  <dcterms:modified xsi:type="dcterms:W3CDTF">2025-09-01T12:43:15Z</dcterms:modified>
</cp:coreProperties>
</file>